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7" r:id="rId2"/>
    <p:sldId id="337" r:id="rId3"/>
    <p:sldId id="350" r:id="rId4"/>
    <p:sldId id="364" r:id="rId5"/>
    <p:sldId id="365" r:id="rId6"/>
    <p:sldId id="353" r:id="rId7"/>
    <p:sldId id="366" r:id="rId8"/>
    <p:sldId id="367" r:id="rId9"/>
    <p:sldId id="368" r:id="rId10"/>
    <p:sldId id="369" r:id="rId11"/>
    <p:sldId id="387" r:id="rId12"/>
    <p:sldId id="372" r:id="rId13"/>
    <p:sldId id="373" r:id="rId14"/>
    <p:sldId id="374" r:id="rId15"/>
    <p:sldId id="389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48" r:id="rId29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455B2"/>
    <a:srgbClr val="2A4592"/>
    <a:srgbClr val="A4004E"/>
    <a:srgbClr val="F57E20"/>
    <a:srgbClr val="E9EDF4"/>
    <a:srgbClr val="D0D8E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79" autoAdjust="0"/>
    <p:restoredTop sz="94686" autoAdjust="0"/>
  </p:normalViewPr>
  <p:slideViewPr>
    <p:cSldViewPr>
      <p:cViewPr varScale="1">
        <p:scale>
          <a:sx n="112" d="100"/>
          <a:sy n="112" d="100"/>
        </p:scale>
        <p:origin x="-451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294A88-4070-440F-86D5-A6A0696731A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A3B203-856D-41F2-A096-769E97E3E807}">
      <dgm:prSet phldrT="[Текст]" custT="1"/>
      <dgm:spPr>
        <a:solidFill>
          <a:srgbClr val="2A4592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400" b="1" dirty="0" smtClean="0">
              <a:latin typeface="Arial" pitchFamily="34" charset="0"/>
              <a:cs typeface="Arial" pitchFamily="34" charset="0"/>
            </a:rPr>
            <a:t>82 </a:t>
          </a:r>
          <a:br>
            <a:rPr lang="ru-RU" sz="2400" b="1" dirty="0" smtClean="0">
              <a:latin typeface="Arial" pitchFamily="34" charset="0"/>
              <a:cs typeface="Arial" pitchFamily="34" charset="0"/>
            </a:rPr>
          </a:br>
          <a:r>
            <a:rPr lang="ru-RU" sz="2400" b="1" dirty="0" smtClean="0">
              <a:latin typeface="Arial" pitchFamily="34" charset="0"/>
              <a:cs typeface="Arial" pitchFamily="34" charset="0"/>
            </a:rPr>
            <a:t>БЮДЖЕТНЫХ </a:t>
          </a:r>
          <a:br>
            <a:rPr lang="ru-RU" sz="2400" b="1" dirty="0" smtClean="0">
              <a:latin typeface="Arial" pitchFamily="34" charset="0"/>
              <a:cs typeface="Arial" pitchFamily="34" charset="0"/>
            </a:rPr>
          </a:br>
          <a:r>
            <a:rPr lang="ru-RU" sz="2400" b="1" dirty="0" smtClean="0">
              <a:latin typeface="Arial" pitchFamily="34" charset="0"/>
              <a:cs typeface="Arial" pitchFamily="34" charset="0"/>
            </a:rPr>
            <a:t>МЕСТА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4AB27018-D7FA-4899-B8B0-A893642E0BD2}" type="parTrans" cxnId="{34EA6BB8-177A-462C-B946-AA8D88506307}">
      <dgm:prSet/>
      <dgm:spPr/>
      <dgm:t>
        <a:bodyPr/>
        <a:lstStyle/>
        <a:p>
          <a:endParaRPr lang="ru-RU"/>
        </a:p>
      </dgm:t>
    </dgm:pt>
    <dgm:pt modelId="{748B3C6F-FED0-4482-A095-DCEB2BE4B996}" type="sibTrans" cxnId="{34EA6BB8-177A-462C-B946-AA8D88506307}">
      <dgm:prSet/>
      <dgm:spPr/>
      <dgm:t>
        <a:bodyPr/>
        <a:lstStyle/>
        <a:p>
          <a:endParaRPr lang="ru-RU"/>
        </a:p>
      </dgm:t>
    </dgm:pt>
    <dgm:pt modelId="{51A0F1C8-C486-4C83-A361-76A1E1E38D45}">
      <dgm:prSet phldrT="[Текст]" custT="1"/>
      <dgm:spPr>
        <a:solidFill>
          <a:srgbClr val="2A4592"/>
        </a:solidFill>
      </dgm:spPr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БАКАЛАВРИАТ</a:t>
          </a: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6B79F677-D60F-46E6-9691-9B547940789C}" type="parTrans" cxnId="{2BC324BE-F617-4AEF-95C6-CAB9F041B4D4}">
      <dgm:prSet/>
      <dgm:spPr/>
      <dgm:t>
        <a:bodyPr/>
        <a:lstStyle/>
        <a:p>
          <a:endParaRPr lang="ru-RU"/>
        </a:p>
      </dgm:t>
    </dgm:pt>
    <dgm:pt modelId="{FA82E8BF-9C1F-4BC8-A53C-7F277E011F16}" type="sibTrans" cxnId="{2BC324BE-F617-4AEF-95C6-CAB9F041B4D4}">
      <dgm:prSet/>
      <dgm:spPr/>
      <dgm:t>
        <a:bodyPr/>
        <a:lstStyle/>
        <a:p>
          <a:endParaRPr lang="ru-RU"/>
        </a:p>
      </dgm:t>
    </dgm:pt>
    <dgm:pt modelId="{63E19D56-A68E-480C-BBDE-C4DC24071EA4}">
      <dgm:prSet phldrT="[Текст]" custT="1"/>
      <dgm:spPr>
        <a:solidFill>
          <a:srgbClr val="2A4592"/>
        </a:solidFill>
      </dgm:spPr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СПЕЦИАЛИТЕТ</a:t>
          </a: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DA2B43A4-681F-493B-9969-8346594FB750}" type="parTrans" cxnId="{49F5D624-16A0-4437-A9C7-8033FE60B685}">
      <dgm:prSet/>
      <dgm:spPr/>
      <dgm:t>
        <a:bodyPr/>
        <a:lstStyle/>
        <a:p>
          <a:endParaRPr lang="ru-RU"/>
        </a:p>
      </dgm:t>
    </dgm:pt>
    <dgm:pt modelId="{6F41EC76-5714-4312-8E38-DB3E2DD78497}" type="sibTrans" cxnId="{49F5D624-16A0-4437-A9C7-8033FE60B685}">
      <dgm:prSet/>
      <dgm:spPr/>
      <dgm:t>
        <a:bodyPr/>
        <a:lstStyle/>
        <a:p>
          <a:endParaRPr lang="ru-RU"/>
        </a:p>
      </dgm:t>
    </dgm:pt>
    <dgm:pt modelId="{3ADD0AA4-E1EF-4F2A-B8ED-D61FA5653705}">
      <dgm:prSet phldrT="[Текст]" custT="1"/>
      <dgm:spPr>
        <a:solidFill>
          <a:srgbClr val="2A4592"/>
        </a:solidFill>
      </dgm:spPr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МАГИСТРАТУРА</a:t>
          </a: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9DA69974-D57C-44DE-B7EB-40BAA35F9BC0}" type="parTrans" cxnId="{E3574233-B881-4E83-B2DA-1FDCDCC8F781}">
      <dgm:prSet/>
      <dgm:spPr/>
      <dgm:t>
        <a:bodyPr/>
        <a:lstStyle/>
        <a:p>
          <a:endParaRPr lang="ru-RU"/>
        </a:p>
      </dgm:t>
    </dgm:pt>
    <dgm:pt modelId="{B7F4CE94-61DF-4B91-8594-A70DD79EABD7}" type="sibTrans" cxnId="{E3574233-B881-4E83-B2DA-1FDCDCC8F781}">
      <dgm:prSet/>
      <dgm:spPr/>
      <dgm:t>
        <a:bodyPr/>
        <a:lstStyle/>
        <a:p>
          <a:endParaRPr lang="ru-RU"/>
        </a:p>
      </dgm:t>
    </dgm:pt>
    <dgm:pt modelId="{A5483444-F214-4C79-A903-A44DE7FFA255}" type="pres">
      <dgm:prSet presAssocID="{A0294A88-4070-440F-86D5-A6A0696731A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5A3FDD-A2EC-442B-8C21-7C693C4EC10D}" type="pres">
      <dgm:prSet presAssocID="{29A3B203-856D-41F2-A096-769E97E3E807}" presName="centerShape" presStyleLbl="node0" presStyleIdx="0" presStyleCnt="1" custScaleX="192232" custScaleY="96286" custLinFactNeighborX="2577" custLinFactNeighborY="6180"/>
      <dgm:spPr/>
      <dgm:t>
        <a:bodyPr/>
        <a:lstStyle/>
        <a:p>
          <a:endParaRPr lang="ru-RU"/>
        </a:p>
      </dgm:t>
    </dgm:pt>
    <dgm:pt modelId="{DA1F85B2-1B49-463C-8015-9C9A90B0BFB1}" type="pres">
      <dgm:prSet presAssocID="{6B79F677-D60F-46E6-9691-9B547940789C}" presName="parTrans" presStyleLbl="bgSibTrans2D1" presStyleIdx="0" presStyleCnt="3" custScaleX="125462" custLinFactNeighborX="-26867" custLinFactNeighborY="69587"/>
      <dgm:spPr/>
      <dgm:t>
        <a:bodyPr/>
        <a:lstStyle/>
        <a:p>
          <a:endParaRPr lang="ru-RU"/>
        </a:p>
      </dgm:t>
    </dgm:pt>
    <dgm:pt modelId="{F2E7E81F-34F7-445C-B679-A6EEF0F5BAB7}" type="pres">
      <dgm:prSet presAssocID="{51A0F1C8-C486-4C83-A361-76A1E1E38D45}" presName="node" presStyleLbl="node1" presStyleIdx="0" presStyleCnt="3" custScaleX="199076" custScaleY="62405" custRadScaleRad="139678" custRadScaleInc="-24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91124-B0AD-4DF8-97EB-1AF27D101ACB}" type="pres">
      <dgm:prSet presAssocID="{DA2B43A4-681F-493B-9969-8346594FB750}" presName="parTrans" presStyleLbl="bgSibTrans2D1" presStyleIdx="1" presStyleCnt="3" custScaleX="100051" custLinFactNeighborX="-2322" custLinFactNeighborY="1664"/>
      <dgm:spPr/>
      <dgm:t>
        <a:bodyPr/>
        <a:lstStyle/>
        <a:p>
          <a:endParaRPr lang="ru-RU"/>
        </a:p>
      </dgm:t>
    </dgm:pt>
    <dgm:pt modelId="{A20ACA20-82A2-4E0B-AE5C-31B8B9FA9405}" type="pres">
      <dgm:prSet presAssocID="{63E19D56-A68E-480C-BBDE-C4DC24071EA4}" presName="node" presStyleLbl="node1" presStyleIdx="1" presStyleCnt="3" custScaleX="192469" custScaleY="63285" custRadScaleRad="100008" custRadScaleInc="-11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7C2B7-1C26-4D90-BB2D-72F58A3A35B1}" type="pres">
      <dgm:prSet presAssocID="{9DA69974-D57C-44DE-B7EB-40BAA35F9BC0}" presName="parTrans" presStyleLbl="bgSibTrans2D1" presStyleIdx="2" presStyleCnt="3" custScaleX="123575" custLinFactNeighborX="32670" custLinFactNeighborY="76169"/>
      <dgm:spPr/>
      <dgm:t>
        <a:bodyPr/>
        <a:lstStyle/>
        <a:p>
          <a:endParaRPr lang="ru-RU"/>
        </a:p>
      </dgm:t>
    </dgm:pt>
    <dgm:pt modelId="{FC11429E-508A-41C1-94E6-9735D278D895}" type="pres">
      <dgm:prSet presAssocID="{3ADD0AA4-E1EF-4F2A-B8ED-D61FA5653705}" presName="node" presStyleLbl="node1" presStyleIdx="2" presStyleCnt="3" custScaleX="214962" custScaleY="62417" custRadScaleRad="143139" custRadScaleInc="19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A27298-4035-45AA-82EF-0811B95804D4}" type="presOf" srcId="{29A3B203-856D-41F2-A096-769E97E3E807}" destId="{375A3FDD-A2EC-442B-8C21-7C693C4EC10D}" srcOrd="0" destOrd="0" presId="urn:microsoft.com/office/officeart/2005/8/layout/radial4"/>
    <dgm:cxn modelId="{05581054-E80A-4A77-87A9-3647111F652B}" type="presOf" srcId="{51A0F1C8-C486-4C83-A361-76A1E1E38D45}" destId="{F2E7E81F-34F7-445C-B679-A6EEF0F5BAB7}" srcOrd="0" destOrd="0" presId="urn:microsoft.com/office/officeart/2005/8/layout/radial4"/>
    <dgm:cxn modelId="{49F5D624-16A0-4437-A9C7-8033FE60B685}" srcId="{29A3B203-856D-41F2-A096-769E97E3E807}" destId="{63E19D56-A68E-480C-BBDE-C4DC24071EA4}" srcOrd="1" destOrd="0" parTransId="{DA2B43A4-681F-493B-9969-8346594FB750}" sibTransId="{6F41EC76-5714-4312-8E38-DB3E2DD78497}"/>
    <dgm:cxn modelId="{E3574233-B881-4E83-B2DA-1FDCDCC8F781}" srcId="{29A3B203-856D-41F2-A096-769E97E3E807}" destId="{3ADD0AA4-E1EF-4F2A-B8ED-D61FA5653705}" srcOrd="2" destOrd="0" parTransId="{9DA69974-D57C-44DE-B7EB-40BAA35F9BC0}" sibTransId="{B7F4CE94-61DF-4B91-8594-A70DD79EABD7}"/>
    <dgm:cxn modelId="{8D8F424B-B7C3-4F0D-B338-113593CF3153}" type="presOf" srcId="{3ADD0AA4-E1EF-4F2A-B8ED-D61FA5653705}" destId="{FC11429E-508A-41C1-94E6-9735D278D895}" srcOrd="0" destOrd="0" presId="urn:microsoft.com/office/officeart/2005/8/layout/radial4"/>
    <dgm:cxn modelId="{6DB9EBDB-228D-4AE5-B011-47B1B0DEA3AA}" type="presOf" srcId="{DA2B43A4-681F-493B-9969-8346594FB750}" destId="{53D91124-B0AD-4DF8-97EB-1AF27D101ACB}" srcOrd="0" destOrd="0" presId="urn:microsoft.com/office/officeart/2005/8/layout/radial4"/>
    <dgm:cxn modelId="{34EA6BB8-177A-462C-B946-AA8D88506307}" srcId="{A0294A88-4070-440F-86D5-A6A0696731A5}" destId="{29A3B203-856D-41F2-A096-769E97E3E807}" srcOrd="0" destOrd="0" parTransId="{4AB27018-D7FA-4899-B8B0-A893642E0BD2}" sibTransId="{748B3C6F-FED0-4482-A095-DCEB2BE4B996}"/>
    <dgm:cxn modelId="{B7B038DF-BFA2-4D99-8F05-908A9122E84E}" type="presOf" srcId="{6B79F677-D60F-46E6-9691-9B547940789C}" destId="{DA1F85B2-1B49-463C-8015-9C9A90B0BFB1}" srcOrd="0" destOrd="0" presId="urn:microsoft.com/office/officeart/2005/8/layout/radial4"/>
    <dgm:cxn modelId="{2BC324BE-F617-4AEF-95C6-CAB9F041B4D4}" srcId="{29A3B203-856D-41F2-A096-769E97E3E807}" destId="{51A0F1C8-C486-4C83-A361-76A1E1E38D45}" srcOrd="0" destOrd="0" parTransId="{6B79F677-D60F-46E6-9691-9B547940789C}" sibTransId="{FA82E8BF-9C1F-4BC8-A53C-7F277E011F16}"/>
    <dgm:cxn modelId="{F3CDD9D2-12C3-44B9-AE15-D85B95B9B33D}" type="presOf" srcId="{9DA69974-D57C-44DE-B7EB-40BAA35F9BC0}" destId="{CC47C2B7-1C26-4D90-BB2D-72F58A3A35B1}" srcOrd="0" destOrd="0" presId="urn:microsoft.com/office/officeart/2005/8/layout/radial4"/>
    <dgm:cxn modelId="{5B092C86-36EA-4199-85B0-7B2B8115810D}" type="presOf" srcId="{A0294A88-4070-440F-86D5-A6A0696731A5}" destId="{A5483444-F214-4C79-A903-A44DE7FFA255}" srcOrd="0" destOrd="0" presId="urn:microsoft.com/office/officeart/2005/8/layout/radial4"/>
    <dgm:cxn modelId="{2E8482C0-F870-4B49-B440-5C26B654ECE2}" type="presOf" srcId="{63E19D56-A68E-480C-BBDE-C4DC24071EA4}" destId="{A20ACA20-82A2-4E0B-AE5C-31B8B9FA9405}" srcOrd="0" destOrd="0" presId="urn:microsoft.com/office/officeart/2005/8/layout/radial4"/>
    <dgm:cxn modelId="{5612BE5B-7E69-459B-B799-B5F02E5BBA09}" type="presParOf" srcId="{A5483444-F214-4C79-A903-A44DE7FFA255}" destId="{375A3FDD-A2EC-442B-8C21-7C693C4EC10D}" srcOrd="0" destOrd="0" presId="urn:microsoft.com/office/officeart/2005/8/layout/radial4"/>
    <dgm:cxn modelId="{0A6E226F-D7F1-4875-A8C5-DF9F41CE4173}" type="presParOf" srcId="{A5483444-F214-4C79-A903-A44DE7FFA255}" destId="{DA1F85B2-1B49-463C-8015-9C9A90B0BFB1}" srcOrd="1" destOrd="0" presId="urn:microsoft.com/office/officeart/2005/8/layout/radial4"/>
    <dgm:cxn modelId="{5CFD2974-9422-4F2F-85F3-ECA7B428B209}" type="presParOf" srcId="{A5483444-F214-4C79-A903-A44DE7FFA255}" destId="{F2E7E81F-34F7-445C-B679-A6EEF0F5BAB7}" srcOrd="2" destOrd="0" presId="urn:microsoft.com/office/officeart/2005/8/layout/radial4"/>
    <dgm:cxn modelId="{49067638-A054-480D-B05B-6A9532D90C02}" type="presParOf" srcId="{A5483444-F214-4C79-A903-A44DE7FFA255}" destId="{53D91124-B0AD-4DF8-97EB-1AF27D101ACB}" srcOrd="3" destOrd="0" presId="urn:microsoft.com/office/officeart/2005/8/layout/radial4"/>
    <dgm:cxn modelId="{2064E866-115D-44B1-829C-704DE9CBBDC0}" type="presParOf" srcId="{A5483444-F214-4C79-A903-A44DE7FFA255}" destId="{A20ACA20-82A2-4E0B-AE5C-31B8B9FA9405}" srcOrd="4" destOrd="0" presId="urn:microsoft.com/office/officeart/2005/8/layout/radial4"/>
    <dgm:cxn modelId="{4394005B-091F-4172-B9D3-A685CB9BC792}" type="presParOf" srcId="{A5483444-F214-4C79-A903-A44DE7FFA255}" destId="{CC47C2B7-1C26-4D90-BB2D-72F58A3A35B1}" srcOrd="5" destOrd="0" presId="urn:microsoft.com/office/officeart/2005/8/layout/radial4"/>
    <dgm:cxn modelId="{956FCAD9-3E79-4254-B5E2-B3E837A87834}" type="presParOf" srcId="{A5483444-F214-4C79-A903-A44DE7FFA255}" destId="{FC11429E-508A-41C1-94E6-9735D278D895}" srcOrd="6" destOrd="0" presId="urn:microsoft.com/office/officeart/2005/8/layout/radial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32D4CE-9C6A-455D-A3B9-30DCE80CBC0E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BB2FD10-8D51-47B7-9861-F7E1F20531C9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«Формула МАГУ»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4AC96F24-387F-43E4-9515-7CD530AEE8C1}" type="parTrans" cxnId="{CD230936-7F8C-4855-80F8-F876183C22C6}">
      <dgm:prSet/>
      <dgm:spPr/>
      <dgm:t>
        <a:bodyPr/>
        <a:lstStyle/>
        <a:p>
          <a:endParaRPr lang="ru-RU"/>
        </a:p>
      </dgm:t>
    </dgm:pt>
    <dgm:pt modelId="{962BDE5C-E781-423B-8691-D597B9C9CCBF}" type="sibTrans" cxnId="{CD230936-7F8C-4855-80F8-F876183C22C6}">
      <dgm:prSet/>
      <dgm:spPr/>
      <dgm:t>
        <a:bodyPr/>
        <a:lstStyle/>
        <a:p>
          <a:endParaRPr lang="ru-RU"/>
        </a:p>
      </dgm:t>
    </dgm:pt>
    <dgm:pt modelId="{BE0CDA3B-630D-4F70-ACA9-2A8563EA48B6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Аттестат (диплом) с отличием – 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2 балла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C45F52DD-E906-491E-A0FF-B4129B188100}" type="parTrans" cxnId="{644A7BA1-B10F-4285-BE99-1B40FAF418D2}">
      <dgm:prSet/>
      <dgm:spPr/>
      <dgm:t>
        <a:bodyPr/>
        <a:lstStyle/>
        <a:p>
          <a:endParaRPr lang="ru-RU"/>
        </a:p>
      </dgm:t>
    </dgm:pt>
    <dgm:pt modelId="{3F95CBE7-5B5A-42BD-B6C6-53FA8A38E2AC}" type="sibTrans" cxnId="{644A7BA1-B10F-4285-BE99-1B40FAF418D2}">
      <dgm:prSet/>
      <dgm:spPr/>
      <dgm:t>
        <a:bodyPr/>
        <a:lstStyle/>
        <a:p>
          <a:endParaRPr lang="ru-RU"/>
        </a:p>
      </dgm:t>
    </dgm:pt>
    <dgm:pt modelId="{DFE1CDDC-F071-4878-A88D-14B15EA362CC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Золотой значок ГТО – 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2 балла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5C4652A8-829B-4A8E-BE4C-FE0EE88E77B7}" type="parTrans" cxnId="{70B00D97-FC30-4DA8-878E-F2C9A7D177BB}">
      <dgm:prSet/>
      <dgm:spPr/>
      <dgm:t>
        <a:bodyPr/>
        <a:lstStyle/>
        <a:p>
          <a:endParaRPr lang="ru-RU"/>
        </a:p>
      </dgm:t>
    </dgm:pt>
    <dgm:pt modelId="{D2C6F564-37B4-4CEA-8CD5-93EDFE475D01}" type="sibTrans" cxnId="{70B00D97-FC30-4DA8-878E-F2C9A7D177BB}">
      <dgm:prSet/>
      <dgm:spPr/>
      <dgm:t>
        <a:bodyPr/>
        <a:lstStyle/>
        <a:p>
          <a:endParaRPr lang="ru-RU"/>
        </a:p>
      </dgm:t>
    </dgm:pt>
    <dgm:pt modelId="{16E33E49-F9EC-4862-A417-86DDAC756A0B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Итоговое сочинение – 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1 балл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C3CDF999-BA73-4D59-8807-2740C312B2FB}" type="parTrans" cxnId="{A3D444A9-769E-4278-8D5E-3C97E6D9EFE2}">
      <dgm:prSet/>
      <dgm:spPr/>
      <dgm:t>
        <a:bodyPr/>
        <a:lstStyle/>
        <a:p>
          <a:endParaRPr lang="ru-RU"/>
        </a:p>
      </dgm:t>
    </dgm:pt>
    <dgm:pt modelId="{D65B5A0F-B565-4EC2-8036-7688A05CF792}" type="sibTrans" cxnId="{A3D444A9-769E-4278-8D5E-3C97E6D9EFE2}">
      <dgm:prSet/>
      <dgm:spPr/>
      <dgm:t>
        <a:bodyPr/>
        <a:lstStyle/>
        <a:p>
          <a:endParaRPr lang="ru-RU"/>
        </a:p>
      </dgm:t>
    </dgm:pt>
    <dgm:pt modelId="{BB3E12E8-AAD5-4A2F-AFCF-9F465C2A0979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Волонтерская деятельность – 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1 балл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87DB594E-3DC4-4C9E-9100-F79D4285BD2C}" type="parTrans" cxnId="{3A253B5E-02A2-4B3F-97D2-19CF8A7F8C83}">
      <dgm:prSet/>
      <dgm:spPr/>
      <dgm:t>
        <a:bodyPr/>
        <a:lstStyle/>
        <a:p>
          <a:endParaRPr lang="ru-RU"/>
        </a:p>
      </dgm:t>
    </dgm:pt>
    <dgm:pt modelId="{3C769955-0BCA-42CE-8254-E8BCAE90189C}" type="sibTrans" cxnId="{3A253B5E-02A2-4B3F-97D2-19CF8A7F8C83}">
      <dgm:prSet/>
      <dgm:spPr/>
      <dgm:t>
        <a:bodyPr/>
        <a:lstStyle/>
        <a:p>
          <a:endParaRPr lang="ru-RU"/>
        </a:p>
      </dgm:t>
    </dgm:pt>
    <dgm:pt modelId="{DCA83E3F-452A-4698-885F-B95197EC3581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Олимпиада по правилам приема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88A1AE2-D702-4717-99F2-382AE6DB02DE}" type="parTrans" cxnId="{02CCD7EB-CC3B-47EC-ACC1-F57B2873190E}">
      <dgm:prSet/>
      <dgm:spPr/>
      <dgm:t>
        <a:bodyPr/>
        <a:lstStyle/>
        <a:p>
          <a:endParaRPr lang="ru-RU"/>
        </a:p>
      </dgm:t>
    </dgm:pt>
    <dgm:pt modelId="{87CB9D12-9076-40CB-A651-6564F81267B0}" type="sibTrans" cxnId="{02CCD7EB-CC3B-47EC-ACC1-F57B2873190E}">
      <dgm:prSet/>
      <dgm:spPr/>
      <dgm:t>
        <a:bodyPr/>
        <a:lstStyle/>
        <a:p>
          <a:endParaRPr lang="ru-RU"/>
        </a:p>
      </dgm:t>
    </dgm:pt>
    <dgm:pt modelId="{E1E74A28-E7FB-4B55-B7D7-D418923BF305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Чемпионат по </a:t>
          </a:r>
          <a:r>
            <a:rPr lang="ru-RU" dirty="0" err="1" smtClean="0">
              <a:latin typeface="Arial" pitchFamily="34" charset="0"/>
              <a:cs typeface="Arial" pitchFamily="34" charset="0"/>
            </a:rPr>
            <a:t>веб-дизайну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800378DC-130E-4737-923E-FA2957D39132}" type="parTrans" cxnId="{1373E6A8-BECB-4F11-8250-931C8BA700AB}">
      <dgm:prSet/>
      <dgm:spPr/>
      <dgm:t>
        <a:bodyPr/>
        <a:lstStyle/>
        <a:p>
          <a:endParaRPr lang="ru-RU"/>
        </a:p>
      </dgm:t>
    </dgm:pt>
    <dgm:pt modelId="{7462A2B8-9849-4EBE-AF43-D3F3A5EBB97D}" type="sibTrans" cxnId="{1373E6A8-BECB-4F11-8250-931C8BA700AB}">
      <dgm:prSet/>
      <dgm:spPr/>
      <dgm:t>
        <a:bodyPr/>
        <a:lstStyle/>
        <a:p>
          <a:endParaRPr lang="ru-RU"/>
        </a:p>
      </dgm:t>
    </dgm:pt>
    <dgm:pt modelId="{93BDF468-3497-427E-B2FC-23FE8F34BF9D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Университетский </a:t>
          </a:r>
          <a:r>
            <a:rPr lang="ru-RU" dirty="0" err="1" smtClean="0">
              <a:latin typeface="Arial" pitchFamily="34" charset="0"/>
              <a:cs typeface="Arial" pitchFamily="34" charset="0"/>
            </a:rPr>
            <a:t>квест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38663594-B7E8-4690-86B4-C150B18D2733}" type="parTrans" cxnId="{277E4E67-243F-4A9F-9B39-BD0934425FBB}">
      <dgm:prSet/>
      <dgm:spPr/>
      <dgm:t>
        <a:bodyPr/>
        <a:lstStyle/>
        <a:p>
          <a:endParaRPr lang="ru-RU"/>
        </a:p>
      </dgm:t>
    </dgm:pt>
    <dgm:pt modelId="{7F222718-C237-4754-A422-1EB4F2BCBE08}" type="sibTrans" cxnId="{277E4E67-243F-4A9F-9B39-BD0934425FBB}">
      <dgm:prSet/>
      <dgm:spPr/>
      <dgm:t>
        <a:bodyPr/>
        <a:lstStyle/>
        <a:p>
          <a:endParaRPr lang="ru-RU"/>
        </a:p>
      </dgm:t>
    </dgm:pt>
    <dgm:pt modelId="{535E2793-280E-4B27-A927-C7B566C7FD05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Конференция «Будущее Арктики начинается здесь»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4C0766EA-BB05-46D3-93FF-976258E3B024}" type="parTrans" cxnId="{29B266D9-9C5B-4867-B705-F7F237F3BBB9}">
      <dgm:prSet/>
      <dgm:spPr/>
      <dgm:t>
        <a:bodyPr/>
        <a:lstStyle/>
        <a:p>
          <a:endParaRPr lang="ru-RU"/>
        </a:p>
      </dgm:t>
    </dgm:pt>
    <dgm:pt modelId="{A7C7C367-851A-4811-9B1B-1CD921F97D8F}" type="sibTrans" cxnId="{29B266D9-9C5B-4867-B705-F7F237F3BBB9}">
      <dgm:prSet/>
      <dgm:spPr/>
      <dgm:t>
        <a:bodyPr/>
        <a:lstStyle/>
        <a:p>
          <a:endParaRPr lang="ru-RU"/>
        </a:p>
      </dgm:t>
    </dgm:pt>
    <dgm:pt modelId="{31F33872-4422-44DD-B804-23D70B4F15B8}" type="pres">
      <dgm:prSet presAssocID="{2832D4CE-9C6A-455D-A3B9-30DCE80CBC0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76C8C4-EEE3-441E-AE8A-3C31AC073C4B}" type="pres">
      <dgm:prSet presAssocID="{4BB2FD10-8D51-47B7-9861-F7E1F20531C9}" presName="node" presStyleLbl="node1" presStyleIdx="0" presStyleCnt="9" custScaleY="97035" custLinFactY="100000" custLinFactNeighborX="62834" custLinFactNeighborY="119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21D09-9287-49C7-A7D2-A7AB11E1D9D2}" type="pres">
      <dgm:prSet presAssocID="{962BDE5C-E781-423B-8691-D597B9C9CCBF}" presName="sibTrans" presStyleCnt="0"/>
      <dgm:spPr/>
      <dgm:t>
        <a:bodyPr/>
        <a:lstStyle/>
        <a:p>
          <a:endParaRPr lang="ru-RU"/>
        </a:p>
      </dgm:t>
    </dgm:pt>
    <dgm:pt modelId="{025FAE7E-D12C-4825-9763-CFD97240C2E1}" type="pres">
      <dgm:prSet presAssocID="{DCA83E3F-452A-4698-885F-B95197EC3581}" presName="node" presStyleLbl="node1" presStyleIdx="1" presStyleCnt="9" custScaleY="94551" custLinFactY="100000" custLinFactNeighborX="57481" custLinFactNeighborY="119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B8DD8-EA4C-4EBA-9820-10EA10441B05}" type="pres">
      <dgm:prSet presAssocID="{87CB9D12-9076-40CB-A651-6564F81267B0}" presName="sibTrans" presStyleCnt="0"/>
      <dgm:spPr/>
      <dgm:t>
        <a:bodyPr/>
        <a:lstStyle/>
        <a:p>
          <a:endParaRPr lang="ru-RU"/>
        </a:p>
      </dgm:t>
    </dgm:pt>
    <dgm:pt modelId="{1A240FA9-592E-41F2-A4FC-DDE70B90D25D}" type="pres">
      <dgm:prSet presAssocID="{E1E74A28-E7FB-4B55-B7D7-D418923BF305}" presName="node" presStyleLbl="node1" presStyleIdx="2" presStyleCnt="9" custScaleY="94551" custLinFactY="100000" custLinFactNeighborX="50785" custLinFactNeighborY="119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EB198-FC40-42DF-8182-F9C8D274948F}" type="pres">
      <dgm:prSet presAssocID="{7462A2B8-9849-4EBE-AF43-D3F3A5EBB97D}" presName="sibTrans" presStyleCnt="0"/>
      <dgm:spPr/>
      <dgm:t>
        <a:bodyPr/>
        <a:lstStyle/>
        <a:p>
          <a:endParaRPr lang="ru-RU"/>
        </a:p>
      </dgm:t>
    </dgm:pt>
    <dgm:pt modelId="{4CFA4D47-8BAF-42AB-9494-2E2549A44256}" type="pres">
      <dgm:prSet presAssocID="{93BDF468-3497-427E-B2FC-23FE8F34BF9D}" presName="node" presStyleLbl="node1" presStyleIdx="3" presStyleCnt="9" custScaleY="94551" custLinFactY="100000" custLinFactNeighborX="44090" custLinFactNeighborY="119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7D71E-ED42-4B35-9D56-2B6DDDBB0B87}" type="pres">
      <dgm:prSet presAssocID="{7F222718-C237-4754-A422-1EB4F2BCBE08}" presName="sibTrans" presStyleCnt="0"/>
      <dgm:spPr/>
      <dgm:t>
        <a:bodyPr/>
        <a:lstStyle/>
        <a:p>
          <a:endParaRPr lang="ru-RU"/>
        </a:p>
      </dgm:t>
    </dgm:pt>
    <dgm:pt modelId="{D8BB28BF-F629-4D82-A3B7-6DCC4B2A7F22}" type="pres">
      <dgm:prSet presAssocID="{535E2793-280E-4B27-A927-C7B566C7FD05}" presName="node" presStyleLbl="node1" presStyleIdx="4" presStyleCnt="9" custScaleY="94446" custLinFactY="5586" custLinFactNeighborX="-4139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18022-01EC-4EF6-AD0C-1C6EEB88201F}" type="pres">
      <dgm:prSet presAssocID="{A7C7C367-851A-4811-9B1B-1CD921F97D8F}" presName="sibTrans" presStyleCnt="0"/>
      <dgm:spPr/>
      <dgm:t>
        <a:bodyPr/>
        <a:lstStyle/>
        <a:p>
          <a:endParaRPr lang="ru-RU"/>
        </a:p>
      </dgm:t>
    </dgm:pt>
    <dgm:pt modelId="{6BA87E25-FC22-443A-84F7-EF6460332A8A}" type="pres">
      <dgm:prSet presAssocID="{BE0CDA3B-630D-4F70-ACA9-2A8563EA48B6}" presName="node" presStyleLbl="node1" presStyleIdx="5" presStyleCnt="9" custLinFactY="-855" custLinFactNeighborX="-130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22262-2EC7-47AE-9F6F-579AFABCBE20}" type="pres">
      <dgm:prSet presAssocID="{3F95CBE7-5B5A-42BD-B6C6-53FA8A38E2AC}" presName="sibTrans" presStyleCnt="0"/>
      <dgm:spPr/>
      <dgm:t>
        <a:bodyPr/>
        <a:lstStyle/>
        <a:p>
          <a:endParaRPr lang="ru-RU"/>
        </a:p>
      </dgm:t>
    </dgm:pt>
    <dgm:pt modelId="{BB793FA5-72B0-4F2A-9DEC-D83D34E09F17}" type="pres">
      <dgm:prSet presAssocID="{DFE1CDDC-F071-4878-A88D-14B15EA362CC}" presName="node" presStyleLbl="node1" presStyleIdx="6" presStyleCnt="9" custLinFactY="-855" custLinFactNeighborX="-291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BFFAD-D247-4276-8ADF-35F2A9A0EB0D}" type="pres">
      <dgm:prSet presAssocID="{D2C6F564-37B4-4CEA-8CD5-93EDFE475D01}" presName="sibTrans" presStyleCnt="0"/>
      <dgm:spPr/>
      <dgm:t>
        <a:bodyPr/>
        <a:lstStyle/>
        <a:p>
          <a:endParaRPr lang="ru-RU"/>
        </a:p>
      </dgm:t>
    </dgm:pt>
    <dgm:pt modelId="{7D75BD5F-A020-4601-A285-B3D2C8BDA94E}" type="pres">
      <dgm:prSet presAssocID="{16E33E49-F9EC-4862-A417-86DDAC756A0B}" presName="node" presStyleLbl="node1" presStyleIdx="7" presStyleCnt="9" custLinFactY="-855" custLinFactNeighborX="-452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ADAEB-6F55-4E9C-AB1F-419CFA6116F6}" type="pres">
      <dgm:prSet presAssocID="{D65B5A0F-B565-4EC2-8036-7688A05CF792}" presName="sibTrans" presStyleCnt="0"/>
      <dgm:spPr/>
      <dgm:t>
        <a:bodyPr/>
        <a:lstStyle/>
        <a:p>
          <a:endParaRPr lang="ru-RU"/>
        </a:p>
      </dgm:t>
    </dgm:pt>
    <dgm:pt modelId="{B8F69D3E-EA97-44A2-A333-792C38B772BE}" type="pres">
      <dgm:prSet presAssocID="{BB3E12E8-AAD5-4A2F-AFCF-9F465C2A0979}" presName="node" presStyleLbl="node1" presStyleIdx="8" presStyleCnt="9" custLinFactX="-64701" custLinFactY="-100000" custLinFactNeighborX="-100000" custLinFactNeighborY="-117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7E4E67-243F-4A9F-9B39-BD0934425FBB}" srcId="{2832D4CE-9C6A-455D-A3B9-30DCE80CBC0E}" destId="{93BDF468-3497-427E-B2FC-23FE8F34BF9D}" srcOrd="3" destOrd="0" parTransId="{38663594-B7E8-4690-86B4-C150B18D2733}" sibTransId="{7F222718-C237-4754-A422-1EB4F2BCBE08}"/>
    <dgm:cxn modelId="{1373E6A8-BECB-4F11-8250-931C8BA700AB}" srcId="{2832D4CE-9C6A-455D-A3B9-30DCE80CBC0E}" destId="{E1E74A28-E7FB-4B55-B7D7-D418923BF305}" srcOrd="2" destOrd="0" parTransId="{800378DC-130E-4737-923E-FA2957D39132}" sibTransId="{7462A2B8-9849-4EBE-AF43-D3F3A5EBB97D}"/>
    <dgm:cxn modelId="{83C3BAF7-7217-4430-B215-896F3100E862}" type="presOf" srcId="{93BDF468-3497-427E-B2FC-23FE8F34BF9D}" destId="{4CFA4D47-8BAF-42AB-9494-2E2549A44256}" srcOrd="0" destOrd="0" presId="urn:microsoft.com/office/officeart/2005/8/layout/default"/>
    <dgm:cxn modelId="{C2E7F62A-5200-428D-B60F-E82C244EE09F}" type="presOf" srcId="{DFE1CDDC-F071-4878-A88D-14B15EA362CC}" destId="{BB793FA5-72B0-4F2A-9DEC-D83D34E09F17}" srcOrd="0" destOrd="0" presId="urn:microsoft.com/office/officeart/2005/8/layout/default"/>
    <dgm:cxn modelId="{ADE5B906-E8AC-4A55-B410-D2C2D18AA674}" type="presOf" srcId="{16E33E49-F9EC-4862-A417-86DDAC756A0B}" destId="{7D75BD5F-A020-4601-A285-B3D2C8BDA94E}" srcOrd="0" destOrd="0" presId="urn:microsoft.com/office/officeart/2005/8/layout/default"/>
    <dgm:cxn modelId="{29B266D9-9C5B-4867-B705-F7F237F3BBB9}" srcId="{2832D4CE-9C6A-455D-A3B9-30DCE80CBC0E}" destId="{535E2793-280E-4B27-A927-C7B566C7FD05}" srcOrd="4" destOrd="0" parTransId="{4C0766EA-BB05-46D3-93FF-976258E3B024}" sibTransId="{A7C7C367-851A-4811-9B1B-1CD921F97D8F}"/>
    <dgm:cxn modelId="{F404EFA6-AC69-4649-A1A3-6F34D42D5CFD}" type="presOf" srcId="{DCA83E3F-452A-4698-885F-B95197EC3581}" destId="{025FAE7E-D12C-4825-9763-CFD97240C2E1}" srcOrd="0" destOrd="0" presId="urn:microsoft.com/office/officeart/2005/8/layout/default"/>
    <dgm:cxn modelId="{A3D444A9-769E-4278-8D5E-3C97E6D9EFE2}" srcId="{2832D4CE-9C6A-455D-A3B9-30DCE80CBC0E}" destId="{16E33E49-F9EC-4862-A417-86DDAC756A0B}" srcOrd="7" destOrd="0" parTransId="{C3CDF999-BA73-4D59-8807-2740C312B2FB}" sibTransId="{D65B5A0F-B565-4EC2-8036-7688A05CF792}"/>
    <dgm:cxn modelId="{644A7BA1-B10F-4285-BE99-1B40FAF418D2}" srcId="{2832D4CE-9C6A-455D-A3B9-30DCE80CBC0E}" destId="{BE0CDA3B-630D-4F70-ACA9-2A8563EA48B6}" srcOrd="5" destOrd="0" parTransId="{C45F52DD-E906-491E-A0FF-B4129B188100}" sibTransId="{3F95CBE7-5B5A-42BD-B6C6-53FA8A38E2AC}"/>
    <dgm:cxn modelId="{59C81E96-C170-4DC4-8ACB-42892DF28E88}" type="presOf" srcId="{BE0CDA3B-630D-4F70-ACA9-2A8563EA48B6}" destId="{6BA87E25-FC22-443A-84F7-EF6460332A8A}" srcOrd="0" destOrd="0" presId="urn:microsoft.com/office/officeart/2005/8/layout/default"/>
    <dgm:cxn modelId="{02CCD7EB-CC3B-47EC-ACC1-F57B2873190E}" srcId="{2832D4CE-9C6A-455D-A3B9-30DCE80CBC0E}" destId="{DCA83E3F-452A-4698-885F-B95197EC3581}" srcOrd="1" destOrd="0" parTransId="{C88A1AE2-D702-4717-99F2-382AE6DB02DE}" sibTransId="{87CB9D12-9076-40CB-A651-6564F81267B0}"/>
    <dgm:cxn modelId="{3A253B5E-02A2-4B3F-97D2-19CF8A7F8C83}" srcId="{2832D4CE-9C6A-455D-A3B9-30DCE80CBC0E}" destId="{BB3E12E8-AAD5-4A2F-AFCF-9F465C2A0979}" srcOrd="8" destOrd="0" parTransId="{87DB594E-3DC4-4C9E-9100-F79D4285BD2C}" sibTransId="{3C769955-0BCA-42CE-8254-E8BCAE90189C}"/>
    <dgm:cxn modelId="{0D9765E4-FA56-4973-BE03-0A8401B3262E}" type="presOf" srcId="{4BB2FD10-8D51-47B7-9861-F7E1F20531C9}" destId="{C676C8C4-EEE3-441E-AE8A-3C31AC073C4B}" srcOrd="0" destOrd="0" presId="urn:microsoft.com/office/officeart/2005/8/layout/default"/>
    <dgm:cxn modelId="{86D4EE0B-8F24-4FDC-82C3-F181ABE29B72}" type="presOf" srcId="{E1E74A28-E7FB-4B55-B7D7-D418923BF305}" destId="{1A240FA9-592E-41F2-A4FC-DDE70B90D25D}" srcOrd="0" destOrd="0" presId="urn:microsoft.com/office/officeart/2005/8/layout/default"/>
    <dgm:cxn modelId="{CAF970AF-8FB3-48F4-8949-1D1503E9D04F}" type="presOf" srcId="{BB3E12E8-AAD5-4A2F-AFCF-9F465C2A0979}" destId="{B8F69D3E-EA97-44A2-A333-792C38B772BE}" srcOrd="0" destOrd="0" presId="urn:microsoft.com/office/officeart/2005/8/layout/default"/>
    <dgm:cxn modelId="{CB924BAA-DF57-48FA-8A2A-23B468252CD8}" type="presOf" srcId="{535E2793-280E-4B27-A927-C7B566C7FD05}" destId="{D8BB28BF-F629-4D82-A3B7-6DCC4B2A7F22}" srcOrd="0" destOrd="0" presId="urn:microsoft.com/office/officeart/2005/8/layout/default"/>
    <dgm:cxn modelId="{E3849E1C-A6C5-4D07-8C7D-78A3D2A9428A}" type="presOf" srcId="{2832D4CE-9C6A-455D-A3B9-30DCE80CBC0E}" destId="{31F33872-4422-44DD-B804-23D70B4F15B8}" srcOrd="0" destOrd="0" presId="urn:microsoft.com/office/officeart/2005/8/layout/default"/>
    <dgm:cxn modelId="{70B00D97-FC30-4DA8-878E-F2C9A7D177BB}" srcId="{2832D4CE-9C6A-455D-A3B9-30DCE80CBC0E}" destId="{DFE1CDDC-F071-4878-A88D-14B15EA362CC}" srcOrd="6" destOrd="0" parTransId="{5C4652A8-829B-4A8E-BE4C-FE0EE88E77B7}" sibTransId="{D2C6F564-37B4-4CEA-8CD5-93EDFE475D01}"/>
    <dgm:cxn modelId="{CD230936-7F8C-4855-80F8-F876183C22C6}" srcId="{2832D4CE-9C6A-455D-A3B9-30DCE80CBC0E}" destId="{4BB2FD10-8D51-47B7-9861-F7E1F20531C9}" srcOrd="0" destOrd="0" parTransId="{4AC96F24-387F-43E4-9515-7CD530AEE8C1}" sibTransId="{962BDE5C-E781-423B-8691-D597B9C9CCBF}"/>
    <dgm:cxn modelId="{EBB17E47-FA3C-4521-A461-F109872A21B0}" type="presParOf" srcId="{31F33872-4422-44DD-B804-23D70B4F15B8}" destId="{C676C8C4-EEE3-441E-AE8A-3C31AC073C4B}" srcOrd="0" destOrd="0" presId="urn:microsoft.com/office/officeart/2005/8/layout/default"/>
    <dgm:cxn modelId="{742EE12A-6FCD-43E4-AB2E-DB106DAE8665}" type="presParOf" srcId="{31F33872-4422-44DD-B804-23D70B4F15B8}" destId="{90F21D09-9287-49C7-A7D2-A7AB11E1D9D2}" srcOrd="1" destOrd="0" presId="urn:microsoft.com/office/officeart/2005/8/layout/default"/>
    <dgm:cxn modelId="{42C83594-DB5A-499C-9DF4-5647EAF983D6}" type="presParOf" srcId="{31F33872-4422-44DD-B804-23D70B4F15B8}" destId="{025FAE7E-D12C-4825-9763-CFD97240C2E1}" srcOrd="2" destOrd="0" presId="urn:microsoft.com/office/officeart/2005/8/layout/default"/>
    <dgm:cxn modelId="{7E2597BF-F361-4DB2-9F55-7F2E71D0D250}" type="presParOf" srcId="{31F33872-4422-44DD-B804-23D70B4F15B8}" destId="{8A0B8DD8-EA4C-4EBA-9820-10EA10441B05}" srcOrd="3" destOrd="0" presId="urn:microsoft.com/office/officeart/2005/8/layout/default"/>
    <dgm:cxn modelId="{F97D09C7-6836-4490-849F-6F0D8CC6348C}" type="presParOf" srcId="{31F33872-4422-44DD-B804-23D70B4F15B8}" destId="{1A240FA9-592E-41F2-A4FC-DDE70B90D25D}" srcOrd="4" destOrd="0" presId="urn:microsoft.com/office/officeart/2005/8/layout/default"/>
    <dgm:cxn modelId="{BE7F9DB0-C28F-4D9D-ADA5-C52D8B50C3CE}" type="presParOf" srcId="{31F33872-4422-44DD-B804-23D70B4F15B8}" destId="{B76EB198-FC40-42DF-8182-F9C8D274948F}" srcOrd="5" destOrd="0" presId="urn:microsoft.com/office/officeart/2005/8/layout/default"/>
    <dgm:cxn modelId="{A13461FC-54D8-43EF-8FD5-B635D3AC41EC}" type="presParOf" srcId="{31F33872-4422-44DD-B804-23D70B4F15B8}" destId="{4CFA4D47-8BAF-42AB-9494-2E2549A44256}" srcOrd="6" destOrd="0" presId="urn:microsoft.com/office/officeart/2005/8/layout/default"/>
    <dgm:cxn modelId="{2A050487-A0F0-45D4-80C6-4B436AC58FDE}" type="presParOf" srcId="{31F33872-4422-44DD-B804-23D70B4F15B8}" destId="{32F7D71E-ED42-4B35-9D56-2B6DDDBB0B87}" srcOrd="7" destOrd="0" presId="urn:microsoft.com/office/officeart/2005/8/layout/default"/>
    <dgm:cxn modelId="{DAEDD8BF-524D-4028-ABAD-8543CBC20632}" type="presParOf" srcId="{31F33872-4422-44DD-B804-23D70B4F15B8}" destId="{D8BB28BF-F629-4D82-A3B7-6DCC4B2A7F22}" srcOrd="8" destOrd="0" presId="urn:microsoft.com/office/officeart/2005/8/layout/default"/>
    <dgm:cxn modelId="{7047F98F-1E6F-497A-B4AB-736EEBE3071E}" type="presParOf" srcId="{31F33872-4422-44DD-B804-23D70B4F15B8}" destId="{2D118022-01EC-4EF6-AD0C-1C6EEB88201F}" srcOrd="9" destOrd="0" presId="urn:microsoft.com/office/officeart/2005/8/layout/default"/>
    <dgm:cxn modelId="{8427C9DC-751B-4A9F-BF9D-F3BD1773A1DE}" type="presParOf" srcId="{31F33872-4422-44DD-B804-23D70B4F15B8}" destId="{6BA87E25-FC22-443A-84F7-EF6460332A8A}" srcOrd="10" destOrd="0" presId="urn:microsoft.com/office/officeart/2005/8/layout/default"/>
    <dgm:cxn modelId="{E38BCD60-855C-4CD3-A8C0-6139197D77C0}" type="presParOf" srcId="{31F33872-4422-44DD-B804-23D70B4F15B8}" destId="{D2722262-2EC7-47AE-9F6F-579AFABCBE20}" srcOrd="11" destOrd="0" presId="urn:microsoft.com/office/officeart/2005/8/layout/default"/>
    <dgm:cxn modelId="{38DC5689-51A3-4AED-A99E-DC811192886C}" type="presParOf" srcId="{31F33872-4422-44DD-B804-23D70B4F15B8}" destId="{BB793FA5-72B0-4F2A-9DEC-D83D34E09F17}" srcOrd="12" destOrd="0" presId="urn:microsoft.com/office/officeart/2005/8/layout/default"/>
    <dgm:cxn modelId="{31CB1E11-2FD0-4F07-91BB-9FD8F7F8F9E9}" type="presParOf" srcId="{31F33872-4422-44DD-B804-23D70B4F15B8}" destId="{74EBFFAD-D247-4276-8ADF-35F2A9A0EB0D}" srcOrd="13" destOrd="0" presId="urn:microsoft.com/office/officeart/2005/8/layout/default"/>
    <dgm:cxn modelId="{C0352A4B-D4AD-4EF5-BA99-48B5A1440CE8}" type="presParOf" srcId="{31F33872-4422-44DD-B804-23D70B4F15B8}" destId="{7D75BD5F-A020-4601-A285-B3D2C8BDA94E}" srcOrd="14" destOrd="0" presId="urn:microsoft.com/office/officeart/2005/8/layout/default"/>
    <dgm:cxn modelId="{5F9A19C7-D0BD-484F-B1F1-64EBED740DBD}" type="presParOf" srcId="{31F33872-4422-44DD-B804-23D70B4F15B8}" destId="{6E9ADAEB-6F55-4E9C-AB1F-419CFA6116F6}" srcOrd="15" destOrd="0" presId="urn:microsoft.com/office/officeart/2005/8/layout/default"/>
    <dgm:cxn modelId="{9D1763F1-7A76-4D6E-B982-AA9993C0D37B}" type="presParOf" srcId="{31F33872-4422-44DD-B804-23D70B4F15B8}" destId="{B8F69D3E-EA97-44A2-A333-792C38B772BE}" srcOrd="16" destOrd="0" presId="urn:microsoft.com/office/officeart/2005/8/layout/defaul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E55023-C837-4921-A48F-6520FD087C60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77F84D-5791-4748-AC27-2506DC520304}">
      <dgm:prSet phldrT="[Текст]" custT="1"/>
      <dgm:spPr>
        <a:solidFill>
          <a:srgbClr val="2A4592"/>
        </a:solidFill>
        <a:ln>
          <a:noFill/>
        </a:ln>
      </dgm:spPr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20 июня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/>
          </a:r>
          <a:br>
            <a:rPr lang="ru-RU" sz="1800" dirty="0" smtClean="0">
              <a:latin typeface="Arial" pitchFamily="34" charset="0"/>
              <a:cs typeface="Arial" pitchFamily="34" charset="0"/>
            </a:rPr>
          </a:br>
          <a:r>
            <a:rPr lang="ru-RU" sz="1800" dirty="0" smtClean="0">
              <a:latin typeface="Arial" pitchFamily="34" charset="0"/>
              <a:cs typeface="Arial" pitchFamily="34" charset="0"/>
            </a:rPr>
            <a:t>начало приема заявлений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A84C4722-5569-4665-BAA4-3A34838ABE06}" type="parTrans" cxnId="{3A59A61A-10B6-4233-A981-B14E87346904}">
      <dgm:prSet/>
      <dgm:spPr/>
      <dgm:t>
        <a:bodyPr/>
        <a:lstStyle/>
        <a:p>
          <a:endParaRPr lang="ru-RU"/>
        </a:p>
      </dgm:t>
    </dgm:pt>
    <dgm:pt modelId="{08E5F9D0-FC4E-4710-90FE-B5BCA515ABC1}" type="sibTrans" cxnId="{3A59A61A-10B6-4233-A981-B14E87346904}">
      <dgm:prSet/>
      <dgm:spPr/>
      <dgm:t>
        <a:bodyPr/>
        <a:lstStyle/>
        <a:p>
          <a:endParaRPr lang="ru-RU"/>
        </a:p>
      </dgm:t>
    </dgm:pt>
    <dgm:pt modelId="{DEB7D793-FF1E-486C-A625-E7B8BB962586}">
      <dgm:prSet phldrT="[Текст]" custT="1"/>
      <dgm:spPr>
        <a:solidFill>
          <a:srgbClr val="2A4592"/>
        </a:solidFill>
        <a:ln>
          <a:noFill/>
        </a:ln>
      </dgm:spPr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24 июля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/>
          </a:r>
          <a:br>
            <a:rPr lang="ru-RU" sz="1800" dirty="0" smtClean="0">
              <a:latin typeface="Arial" pitchFamily="34" charset="0"/>
              <a:cs typeface="Arial" pitchFamily="34" charset="0"/>
            </a:rPr>
          </a:br>
          <a:r>
            <a:rPr lang="ru-RU" sz="1800" dirty="0" smtClean="0">
              <a:latin typeface="Arial" pitchFamily="34" charset="0"/>
              <a:cs typeface="Arial" pitchFamily="34" charset="0"/>
            </a:rPr>
            <a:t>окончание приема заявлений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B3E5FFC6-DAB0-44F4-92EB-6D170F62B9A4}" type="parTrans" cxnId="{47112E5D-9D8A-4F87-A9C0-075747217A85}">
      <dgm:prSet/>
      <dgm:spPr/>
      <dgm:t>
        <a:bodyPr/>
        <a:lstStyle/>
        <a:p>
          <a:endParaRPr lang="ru-RU"/>
        </a:p>
      </dgm:t>
    </dgm:pt>
    <dgm:pt modelId="{2D7AB28A-271F-40C7-B8FC-FABADC2004F2}" type="sibTrans" cxnId="{47112E5D-9D8A-4F87-A9C0-075747217A85}">
      <dgm:prSet/>
      <dgm:spPr/>
      <dgm:t>
        <a:bodyPr/>
        <a:lstStyle/>
        <a:p>
          <a:endParaRPr lang="ru-RU"/>
        </a:p>
      </dgm:t>
    </dgm:pt>
    <dgm:pt modelId="{F7E52219-AC53-4248-9CED-2A14B53AD64D}" type="pres">
      <dgm:prSet presAssocID="{93E55023-C837-4921-A48F-6520FD087C6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3BA436-281A-4B69-A981-42CE8FFA8F26}" type="pres">
      <dgm:prSet presAssocID="{4177F84D-5791-4748-AC27-2506DC520304}" presName="node" presStyleLbl="node1" presStyleIdx="0" presStyleCnt="2" custScaleX="193461" custLinFactNeighborX="-22618" custLinFactNeighborY="5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E3D91-7FD2-4592-823D-5B1C08E813F5}" type="pres">
      <dgm:prSet presAssocID="{08E5F9D0-FC4E-4710-90FE-B5BCA515ABC1}" presName="sibTrans" presStyleLbl="sibTrans2D1" presStyleIdx="0" presStyleCnt="1"/>
      <dgm:spPr/>
      <dgm:t>
        <a:bodyPr/>
        <a:lstStyle/>
        <a:p>
          <a:endParaRPr lang="ru-RU"/>
        </a:p>
      </dgm:t>
    </dgm:pt>
    <dgm:pt modelId="{F9EE3098-1386-4F56-AE3A-A1C95FEF7666}" type="pres">
      <dgm:prSet presAssocID="{08E5F9D0-FC4E-4710-90FE-B5BCA515ABC1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36C36E0-BCA3-4929-92DE-F51483E746C6}" type="pres">
      <dgm:prSet presAssocID="{DEB7D793-FF1E-486C-A625-E7B8BB962586}" presName="node" presStyleLbl="node1" presStyleIdx="1" presStyleCnt="2" custScaleX="224850" custLinFactNeighborX="2051" custLinFactNeighborY="29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112E5D-9D8A-4F87-A9C0-075747217A85}" srcId="{93E55023-C837-4921-A48F-6520FD087C60}" destId="{DEB7D793-FF1E-486C-A625-E7B8BB962586}" srcOrd="1" destOrd="0" parTransId="{B3E5FFC6-DAB0-44F4-92EB-6D170F62B9A4}" sibTransId="{2D7AB28A-271F-40C7-B8FC-FABADC2004F2}"/>
    <dgm:cxn modelId="{9911AAF7-7649-4739-9EF2-A6BAD2569468}" type="presOf" srcId="{DEB7D793-FF1E-486C-A625-E7B8BB962586}" destId="{236C36E0-BCA3-4929-92DE-F51483E746C6}" srcOrd="0" destOrd="0" presId="urn:microsoft.com/office/officeart/2005/8/layout/process5"/>
    <dgm:cxn modelId="{5AE44B29-24AA-4FF8-BE7E-61B5E9EA6B89}" type="presOf" srcId="{08E5F9D0-FC4E-4710-90FE-B5BCA515ABC1}" destId="{CA1E3D91-7FD2-4592-823D-5B1C08E813F5}" srcOrd="0" destOrd="0" presId="urn:microsoft.com/office/officeart/2005/8/layout/process5"/>
    <dgm:cxn modelId="{B6EBD13F-E89B-4266-88D9-BCD8B4AECC44}" type="presOf" srcId="{08E5F9D0-FC4E-4710-90FE-B5BCA515ABC1}" destId="{F9EE3098-1386-4F56-AE3A-A1C95FEF7666}" srcOrd="1" destOrd="0" presId="urn:microsoft.com/office/officeart/2005/8/layout/process5"/>
    <dgm:cxn modelId="{B0875856-DC4D-4EFD-A504-3876776BB3C3}" type="presOf" srcId="{93E55023-C837-4921-A48F-6520FD087C60}" destId="{F7E52219-AC53-4248-9CED-2A14B53AD64D}" srcOrd="0" destOrd="0" presId="urn:microsoft.com/office/officeart/2005/8/layout/process5"/>
    <dgm:cxn modelId="{3A59A61A-10B6-4233-A981-B14E87346904}" srcId="{93E55023-C837-4921-A48F-6520FD087C60}" destId="{4177F84D-5791-4748-AC27-2506DC520304}" srcOrd="0" destOrd="0" parTransId="{A84C4722-5569-4665-BAA4-3A34838ABE06}" sibTransId="{08E5F9D0-FC4E-4710-90FE-B5BCA515ABC1}"/>
    <dgm:cxn modelId="{9E5BCDE9-DC04-4E38-960E-CA0FEB9981B9}" type="presOf" srcId="{4177F84D-5791-4748-AC27-2506DC520304}" destId="{403BA436-281A-4B69-A981-42CE8FFA8F26}" srcOrd="0" destOrd="0" presId="urn:microsoft.com/office/officeart/2005/8/layout/process5"/>
    <dgm:cxn modelId="{00C5D68C-FA3E-471F-A36D-B6FF997E755E}" type="presParOf" srcId="{F7E52219-AC53-4248-9CED-2A14B53AD64D}" destId="{403BA436-281A-4B69-A981-42CE8FFA8F26}" srcOrd="0" destOrd="0" presId="urn:microsoft.com/office/officeart/2005/8/layout/process5"/>
    <dgm:cxn modelId="{F263D21A-8507-4383-AB20-68E873DECA05}" type="presParOf" srcId="{F7E52219-AC53-4248-9CED-2A14B53AD64D}" destId="{CA1E3D91-7FD2-4592-823D-5B1C08E813F5}" srcOrd="1" destOrd="0" presId="urn:microsoft.com/office/officeart/2005/8/layout/process5"/>
    <dgm:cxn modelId="{2629426F-D6A8-4A9B-A43A-CCE938457753}" type="presParOf" srcId="{CA1E3D91-7FD2-4592-823D-5B1C08E813F5}" destId="{F9EE3098-1386-4F56-AE3A-A1C95FEF7666}" srcOrd="0" destOrd="0" presId="urn:microsoft.com/office/officeart/2005/8/layout/process5"/>
    <dgm:cxn modelId="{E707FA3F-F096-4674-9E73-0E89D45F641C}" type="presParOf" srcId="{F7E52219-AC53-4248-9CED-2A14B53AD64D}" destId="{236C36E0-BCA3-4929-92DE-F51483E746C6}" srcOrd="2" destOrd="0" presId="urn:microsoft.com/office/officeart/2005/8/layout/process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56693E-26EF-4EBA-A070-9F9CD41CB15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BEA347-9689-4722-9B3E-0BF8A55D2D46}">
      <dgm:prSet phldrT="[Текст]"/>
      <dgm:spPr>
        <a:solidFill>
          <a:srgbClr val="2A4592"/>
        </a:solidFill>
      </dgm:spPr>
      <dgm:t>
        <a:bodyPr lIns="108000" rIns="108000"/>
        <a:lstStyle/>
        <a:p>
          <a:pPr algn="l"/>
          <a:r>
            <a:rPr lang="ru-RU" sz="2400" b="1" dirty="0" smtClean="0">
              <a:latin typeface="Arial" pitchFamily="34" charset="0"/>
              <a:cs typeface="Arial" pitchFamily="34" charset="0"/>
            </a:rPr>
            <a:t>Стипендия </a:t>
          </a:r>
          <a:br>
            <a:rPr lang="ru-RU" sz="2400" b="1" dirty="0" smtClean="0">
              <a:latin typeface="Arial" pitchFamily="34" charset="0"/>
              <a:cs typeface="Arial" pitchFamily="34" charset="0"/>
            </a:rPr>
          </a:br>
          <a:r>
            <a:rPr lang="ru-RU" sz="2400" b="1" dirty="0" smtClean="0">
              <a:latin typeface="Arial" pitchFamily="34" charset="0"/>
              <a:cs typeface="Arial" pitchFamily="34" charset="0"/>
            </a:rPr>
            <a:t>в 1-м семестре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1B015FEC-4183-480B-A1B8-D1AB0016890F}" type="parTrans" cxnId="{19E2A121-37CD-489A-8A44-AF06F639D5A8}">
      <dgm:prSet/>
      <dgm:spPr/>
      <dgm:t>
        <a:bodyPr/>
        <a:lstStyle/>
        <a:p>
          <a:endParaRPr lang="ru-RU"/>
        </a:p>
      </dgm:t>
    </dgm:pt>
    <dgm:pt modelId="{E9155E49-AAB4-48C7-A892-46EF4CAABA3C}" type="sibTrans" cxnId="{19E2A121-37CD-489A-8A44-AF06F639D5A8}">
      <dgm:prSet/>
      <dgm:spPr/>
      <dgm:t>
        <a:bodyPr/>
        <a:lstStyle/>
        <a:p>
          <a:endParaRPr lang="ru-RU"/>
        </a:p>
      </dgm:t>
    </dgm:pt>
    <dgm:pt modelId="{D53675CC-C3E4-4480-9D84-2D958753B1B8}">
      <dgm:prSet phldrT="[Текст]" custT="1"/>
      <dgm:spPr>
        <a:solidFill>
          <a:srgbClr val="E9EDF4">
            <a:alpha val="90000"/>
          </a:srgbClr>
        </a:solidFill>
        <a:ln>
          <a:solidFill>
            <a:srgbClr val="2A4592"/>
          </a:solidFill>
        </a:ln>
      </dgm:spPr>
      <dgm:t>
        <a:bodyPr/>
        <a:lstStyle/>
        <a:p>
          <a:r>
            <a:rPr lang="ru-RU" sz="2600" b="1" dirty="0" smtClean="0"/>
            <a:t>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2 387 руб.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42C292BA-A409-44F8-A487-FCBC389A1EAD}" type="parTrans" cxnId="{5A5DEF35-CE67-41C5-8375-741176EB1FA7}">
      <dgm:prSet/>
      <dgm:spPr>
        <a:ln>
          <a:solidFill>
            <a:srgbClr val="2A4592"/>
          </a:solidFill>
        </a:ln>
      </dgm:spPr>
      <dgm:t>
        <a:bodyPr/>
        <a:lstStyle/>
        <a:p>
          <a:endParaRPr lang="ru-RU"/>
        </a:p>
      </dgm:t>
    </dgm:pt>
    <dgm:pt modelId="{D129C436-6B5B-4AA4-B056-36DD503E7963}" type="sibTrans" cxnId="{5A5DEF35-CE67-41C5-8375-741176EB1FA7}">
      <dgm:prSet/>
      <dgm:spPr/>
      <dgm:t>
        <a:bodyPr/>
        <a:lstStyle/>
        <a:p>
          <a:endParaRPr lang="ru-RU"/>
        </a:p>
      </dgm:t>
    </dgm:pt>
    <dgm:pt modelId="{F0B561A7-1D42-4E95-9B61-89448A10855F}">
      <dgm:prSet phldrT="[Текст]"/>
      <dgm:spPr>
        <a:solidFill>
          <a:srgbClr val="2A4592"/>
        </a:solidFill>
      </dgm:spPr>
      <dgm:t>
        <a:bodyPr lIns="108000" rIns="108000"/>
        <a:lstStyle/>
        <a:p>
          <a:pPr algn="l"/>
          <a:r>
            <a:rPr lang="ru-RU" b="1" dirty="0" smtClean="0">
              <a:latin typeface="Arial" pitchFamily="34" charset="0"/>
              <a:cs typeface="Arial" pitchFamily="34" charset="0"/>
            </a:rPr>
            <a:t>Социальная стипендия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6F71768D-CA03-453D-B25C-BA974D34FA9E}" type="parTrans" cxnId="{62B19084-BBA1-45FD-B4CD-C031569F161E}">
      <dgm:prSet/>
      <dgm:spPr/>
      <dgm:t>
        <a:bodyPr/>
        <a:lstStyle/>
        <a:p>
          <a:endParaRPr lang="ru-RU"/>
        </a:p>
      </dgm:t>
    </dgm:pt>
    <dgm:pt modelId="{E3BBE6F4-AC8A-4477-AAD3-CE09FADD1B85}" type="sibTrans" cxnId="{62B19084-BBA1-45FD-B4CD-C031569F161E}">
      <dgm:prSet/>
      <dgm:spPr/>
      <dgm:t>
        <a:bodyPr/>
        <a:lstStyle/>
        <a:p>
          <a:endParaRPr lang="ru-RU"/>
        </a:p>
      </dgm:t>
    </dgm:pt>
    <dgm:pt modelId="{792DB5FF-5BED-4117-9849-36D02CB6EF0A}">
      <dgm:prSet phldrT="[Текст]" custT="1"/>
      <dgm:spPr>
        <a:solidFill>
          <a:srgbClr val="E9EDF4">
            <a:alpha val="90000"/>
          </a:srgbClr>
        </a:solidFill>
        <a:ln>
          <a:solidFill>
            <a:srgbClr val="2A4592"/>
          </a:solidFill>
        </a:ln>
      </dgm:spPr>
      <dgm:t>
        <a:bodyPr/>
        <a:lstStyle/>
        <a:p>
          <a:r>
            <a:rPr lang="ru-RU" sz="2600" b="1" dirty="0" smtClean="0"/>
            <a:t>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6 452 руб.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D3773358-7FC9-47AA-A495-61E2F2284FC7}" type="parTrans" cxnId="{8291A90D-BCBD-4256-9CF6-364AB1F0B4D9}">
      <dgm:prSet/>
      <dgm:spPr>
        <a:ln>
          <a:solidFill>
            <a:srgbClr val="2A4592"/>
          </a:solidFill>
        </a:ln>
      </dgm:spPr>
      <dgm:t>
        <a:bodyPr/>
        <a:lstStyle/>
        <a:p>
          <a:endParaRPr lang="ru-RU"/>
        </a:p>
      </dgm:t>
    </dgm:pt>
    <dgm:pt modelId="{3E750101-54C2-429F-806D-EA0F28B295C8}" type="sibTrans" cxnId="{8291A90D-BCBD-4256-9CF6-364AB1F0B4D9}">
      <dgm:prSet/>
      <dgm:spPr/>
      <dgm:t>
        <a:bodyPr/>
        <a:lstStyle/>
        <a:p>
          <a:endParaRPr lang="ru-RU"/>
        </a:p>
      </dgm:t>
    </dgm:pt>
    <dgm:pt modelId="{4A265991-4DBE-4BE4-940E-555900920D08}">
      <dgm:prSet phldrT="[Текст]"/>
      <dgm:spPr>
        <a:solidFill>
          <a:srgbClr val="2A4592"/>
        </a:solidFill>
      </dgm:spPr>
      <dgm:t>
        <a:bodyPr lIns="108000" rIns="108000"/>
        <a:lstStyle/>
        <a:p>
          <a:pPr algn="l"/>
          <a:r>
            <a:rPr lang="ru-RU" sz="2400" b="1" dirty="0" smtClean="0">
              <a:latin typeface="Arial" pitchFamily="34" charset="0"/>
              <a:cs typeface="Arial" pitchFamily="34" charset="0"/>
            </a:rPr>
            <a:t>Академическая стипендия 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B9CCF69B-BFA4-4C93-BB08-51326F18C55D}" type="parTrans" cxnId="{CF1BBB39-34B8-4C84-98DB-D628F6F4EA11}">
      <dgm:prSet/>
      <dgm:spPr/>
      <dgm:t>
        <a:bodyPr/>
        <a:lstStyle/>
        <a:p>
          <a:endParaRPr lang="ru-RU"/>
        </a:p>
      </dgm:t>
    </dgm:pt>
    <dgm:pt modelId="{73AA38F1-26B3-4B98-ADAB-59B89CD0AAA6}" type="sibTrans" cxnId="{CF1BBB39-34B8-4C84-98DB-D628F6F4EA11}">
      <dgm:prSet/>
      <dgm:spPr/>
      <dgm:t>
        <a:bodyPr/>
        <a:lstStyle/>
        <a:p>
          <a:endParaRPr lang="ru-RU"/>
        </a:p>
      </dgm:t>
    </dgm:pt>
    <dgm:pt modelId="{90F8AAF5-4DD5-4F20-BCA7-F5E844CF1E26}">
      <dgm:prSet phldrT="[Текст]" custT="1"/>
      <dgm:spPr>
        <a:solidFill>
          <a:srgbClr val="E9EDF4">
            <a:alpha val="90000"/>
          </a:srgbClr>
        </a:solidFill>
        <a:ln>
          <a:solidFill>
            <a:srgbClr val="2A4592"/>
          </a:solidFill>
        </a:ln>
      </dgm:spPr>
      <dgm:t>
        <a:bodyPr/>
        <a:lstStyle/>
        <a:p>
          <a:r>
            <a:rPr lang="ru-RU" sz="2600" b="1" dirty="0" smtClean="0"/>
            <a:t>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5 187 руб.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54053504-3E4E-49BB-A877-41EF466FE397}" type="parTrans" cxnId="{519D0A5A-5ECA-4122-9A9A-01E885D665AF}">
      <dgm:prSet/>
      <dgm:spPr>
        <a:ln>
          <a:solidFill>
            <a:srgbClr val="2A4592"/>
          </a:solidFill>
        </a:ln>
      </dgm:spPr>
      <dgm:t>
        <a:bodyPr/>
        <a:lstStyle/>
        <a:p>
          <a:endParaRPr lang="ru-RU"/>
        </a:p>
      </dgm:t>
    </dgm:pt>
    <dgm:pt modelId="{EE384B38-3F50-4F4D-8C2C-BE32DEAB7513}" type="sibTrans" cxnId="{519D0A5A-5ECA-4122-9A9A-01E885D665AF}">
      <dgm:prSet/>
      <dgm:spPr/>
      <dgm:t>
        <a:bodyPr/>
        <a:lstStyle/>
        <a:p>
          <a:endParaRPr lang="ru-RU"/>
        </a:p>
      </dgm:t>
    </dgm:pt>
    <dgm:pt modelId="{8017D3A2-E7AD-454C-A873-CDE6B25D769D}">
      <dgm:prSet phldrT="[Текст]" custT="1"/>
      <dgm:spPr>
        <a:solidFill>
          <a:srgbClr val="E9EDF4">
            <a:alpha val="90000"/>
          </a:srgbClr>
        </a:solidFill>
        <a:ln>
          <a:solidFill>
            <a:srgbClr val="2A4592"/>
          </a:solidFill>
        </a:ln>
      </dgm:spPr>
      <dgm:t>
        <a:bodyPr/>
        <a:lstStyle/>
        <a:p>
          <a:r>
            <a:rPr lang="ru-RU" sz="2600" b="1" dirty="0" smtClean="0"/>
            <a:t>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6 587 руб.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12300E97-6188-492F-875A-747962F7EAFE}" type="parTrans" cxnId="{A110474B-D7FA-4ABE-B1D3-F320A846280D}">
      <dgm:prSet/>
      <dgm:spPr>
        <a:ln>
          <a:solidFill>
            <a:srgbClr val="2A4592"/>
          </a:solidFill>
        </a:ln>
      </dgm:spPr>
      <dgm:t>
        <a:bodyPr/>
        <a:lstStyle/>
        <a:p>
          <a:endParaRPr lang="ru-RU"/>
        </a:p>
      </dgm:t>
    </dgm:pt>
    <dgm:pt modelId="{2D29ABBB-9EC9-459C-B172-B3AC1762DBE1}" type="sibTrans" cxnId="{A110474B-D7FA-4ABE-B1D3-F320A846280D}">
      <dgm:prSet/>
      <dgm:spPr/>
      <dgm:t>
        <a:bodyPr/>
        <a:lstStyle/>
        <a:p>
          <a:endParaRPr lang="ru-RU"/>
        </a:p>
      </dgm:t>
    </dgm:pt>
    <dgm:pt modelId="{038C8DFA-82C3-4D54-A83D-2BAA0A31F459}">
      <dgm:prSet phldrT="[Текст]" custT="1"/>
      <dgm:spPr>
        <a:solidFill>
          <a:srgbClr val="E9EDF4">
            <a:alpha val="90000"/>
          </a:srgbClr>
        </a:solidFill>
        <a:ln>
          <a:solidFill>
            <a:srgbClr val="2A4592"/>
          </a:solidFill>
        </a:ln>
      </dgm:spPr>
      <dgm:t>
        <a:bodyPr/>
        <a:lstStyle/>
        <a:p>
          <a:r>
            <a:rPr lang="ru-RU" sz="2600" b="1" dirty="0" smtClean="0"/>
            <a:t> 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11 480 руб.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1EFC59C7-BC5B-4ADB-B054-9B31FD269881}" type="parTrans" cxnId="{07E99449-AD6A-4183-9546-24962AA0CB9A}">
      <dgm:prSet/>
      <dgm:spPr>
        <a:ln>
          <a:solidFill>
            <a:srgbClr val="2A4592"/>
          </a:solidFill>
        </a:ln>
      </dgm:spPr>
      <dgm:t>
        <a:bodyPr/>
        <a:lstStyle/>
        <a:p>
          <a:endParaRPr lang="ru-RU"/>
        </a:p>
      </dgm:t>
    </dgm:pt>
    <dgm:pt modelId="{261F68BA-3A17-4DB0-BC1B-927F598CD81B}" type="sibTrans" cxnId="{07E99449-AD6A-4183-9546-24962AA0CB9A}">
      <dgm:prSet/>
      <dgm:spPr/>
      <dgm:t>
        <a:bodyPr/>
        <a:lstStyle/>
        <a:p>
          <a:endParaRPr lang="ru-RU"/>
        </a:p>
      </dgm:t>
    </dgm:pt>
    <dgm:pt modelId="{0FB1B97C-F5FE-4FD1-B149-2852AD3F38B3}">
      <dgm:prSet phldrT="[Текст]"/>
      <dgm:spPr>
        <a:solidFill>
          <a:srgbClr val="2A4592"/>
        </a:solidFill>
      </dgm:spPr>
      <dgm:t>
        <a:bodyPr lIns="108000" rIns="108000"/>
        <a:lstStyle/>
        <a:p>
          <a:pPr algn="l"/>
          <a:r>
            <a:rPr lang="ru-RU" b="1" dirty="0" smtClean="0">
              <a:latin typeface="Arial" pitchFamily="34" charset="0"/>
              <a:cs typeface="Arial" pitchFamily="34" charset="0"/>
            </a:rPr>
            <a:t>Стипендия </a:t>
          </a:r>
          <a:br>
            <a:rPr lang="ru-RU" b="1" dirty="0" smtClean="0">
              <a:latin typeface="Arial" pitchFamily="34" charset="0"/>
              <a:cs typeface="Arial" pitchFamily="34" charset="0"/>
            </a:rPr>
          </a:br>
          <a:r>
            <a:rPr lang="ru-RU" b="1" dirty="0" smtClean="0">
              <a:latin typeface="Arial" pitchFamily="34" charset="0"/>
              <a:cs typeface="Arial" pitchFamily="34" charset="0"/>
            </a:rPr>
            <a:t>за особые достижения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B2763C79-6114-4D11-9722-877D329C0202}" type="parTrans" cxnId="{76C4847F-6881-4570-8BE7-4E99951A46A3}">
      <dgm:prSet/>
      <dgm:spPr/>
      <dgm:t>
        <a:bodyPr/>
        <a:lstStyle/>
        <a:p>
          <a:endParaRPr lang="ru-RU"/>
        </a:p>
      </dgm:t>
    </dgm:pt>
    <dgm:pt modelId="{EBBCA85D-6787-4570-B277-BD9C69090AF3}" type="sibTrans" cxnId="{76C4847F-6881-4570-8BE7-4E99951A46A3}">
      <dgm:prSet/>
      <dgm:spPr/>
      <dgm:t>
        <a:bodyPr/>
        <a:lstStyle/>
        <a:p>
          <a:endParaRPr lang="ru-RU"/>
        </a:p>
      </dgm:t>
    </dgm:pt>
    <dgm:pt modelId="{BF6797E9-3073-447A-AFD9-EF9D598A6FAA}">
      <dgm:prSet phldrT="[Текст]" custT="1"/>
      <dgm:spPr>
        <a:solidFill>
          <a:srgbClr val="E9EDF4">
            <a:alpha val="90000"/>
          </a:srgbClr>
        </a:solidFill>
        <a:ln>
          <a:solidFill>
            <a:srgbClr val="2A4592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13 173 руб.</a:t>
          </a:r>
          <a:endParaRPr lang="ru-RU" sz="2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4E411CE-E74D-478F-9812-3D43EC6E2758}" type="parTrans" cxnId="{01443C9B-9192-4816-9203-4A508169E491}">
      <dgm:prSet/>
      <dgm:spPr>
        <a:ln>
          <a:solidFill>
            <a:srgbClr val="2A4592"/>
          </a:solidFill>
        </a:ln>
      </dgm:spPr>
      <dgm:t>
        <a:bodyPr/>
        <a:lstStyle/>
        <a:p>
          <a:endParaRPr lang="ru-RU"/>
        </a:p>
      </dgm:t>
    </dgm:pt>
    <dgm:pt modelId="{5AE5755E-0987-40E1-A00B-7452B83FEA65}" type="sibTrans" cxnId="{01443C9B-9192-4816-9203-4A508169E491}">
      <dgm:prSet/>
      <dgm:spPr/>
      <dgm:t>
        <a:bodyPr/>
        <a:lstStyle/>
        <a:p>
          <a:endParaRPr lang="ru-RU"/>
        </a:p>
      </dgm:t>
    </dgm:pt>
    <dgm:pt modelId="{969B0E58-E658-47A8-8EC6-7DD6CFF65387}" type="pres">
      <dgm:prSet presAssocID="{D556693E-26EF-4EBA-A070-9F9CD41CB15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DF5A0FE-5E68-48E0-B601-5417C15904F2}" type="pres">
      <dgm:prSet presAssocID="{CCBEA347-9689-4722-9B3E-0BF8A55D2D46}" presName="root" presStyleCnt="0"/>
      <dgm:spPr/>
    </dgm:pt>
    <dgm:pt modelId="{3A373D9C-B6C6-44EA-866A-B5AEC4156D80}" type="pres">
      <dgm:prSet presAssocID="{CCBEA347-9689-4722-9B3E-0BF8A55D2D46}" presName="rootComposite" presStyleCnt="0"/>
      <dgm:spPr/>
    </dgm:pt>
    <dgm:pt modelId="{F61C41C9-AF9A-4971-B9E1-E99AD5B2A8EC}" type="pres">
      <dgm:prSet presAssocID="{CCBEA347-9689-4722-9B3E-0BF8A55D2D46}" presName="rootText" presStyleLbl="node1" presStyleIdx="0" presStyleCnt="4" custScaleX="116166" custLinFactNeighborX="4404" custLinFactNeighborY="99529"/>
      <dgm:spPr/>
      <dgm:t>
        <a:bodyPr/>
        <a:lstStyle/>
        <a:p>
          <a:endParaRPr lang="ru-RU"/>
        </a:p>
      </dgm:t>
    </dgm:pt>
    <dgm:pt modelId="{5BF60304-E6F4-4940-AB16-B2331980F397}" type="pres">
      <dgm:prSet presAssocID="{CCBEA347-9689-4722-9B3E-0BF8A55D2D46}" presName="rootConnector" presStyleLbl="node1" presStyleIdx="0" presStyleCnt="4"/>
      <dgm:spPr/>
      <dgm:t>
        <a:bodyPr/>
        <a:lstStyle/>
        <a:p>
          <a:endParaRPr lang="ru-RU"/>
        </a:p>
      </dgm:t>
    </dgm:pt>
    <dgm:pt modelId="{DE0BB4D3-3E8B-4B7A-9290-75DE090C7433}" type="pres">
      <dgm:prSet presAssocID="{CCBEA347-9689-4722-9B3E-0BF8A55D2D46}" presName="childShape" presStyleCnt="0"/>
      <dgm:spPr/>
    </dgm:pt>
    <dgm:pt modelId="{070C69FB-8B83-42A5-BF93-89015CCB1A24}" type="pres">
      <dgm:prSet presAssocID="{42C292BA-A409-44F8-A487-FCBC389A1EAD}" presName="Name13" presStyleLbl="parChTrans1D2" presStyleIdx="0" presStyleCnt="6"/>
      <dgm:spPr/>
      <dgm:t>
        <a:bodyPr/>
        <a:lstStyle/>
        <a:p>
          <a:endParaRPr lang="ru-RU"/>
        </a:p>
      </dgm:t>
    </dgm:pt>
    <dgm:pt modelId="{5FE3B291-0C8D-43BD-9E1D-AAE00B4FB93C}" type="pres">
      <dgm:prSet presAssocID="{D53675CC-C3E4-4480-9D84-2D958753B1B8}" presName="childText" presStyleLbl="bgAcc1" presStyleIdx="0" presStyleCnt="6" custScaleX="128688" custLinFactNeighborX="4031" custLinFactNeighborY="95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A8747-04BC-4A67-B5BD-FA61EA3A04BC}" type="pres">
      <dgm:prSet presAssocID="{F0B561A7-1D42-4E95-9B61-89448A10855F}" presName="root" presStyleCnt="0"/>
      <dgm:spPr/>
    </dgm:pt>
    <dgm:pt modelId="{0BD042EB-8121-4E2D-AAD9-97A310F4D2AD}" type="pres">
      <dgm:prSet presAssocID="{F0B561A7-1D42-4E95-9B61-89448A10855F}" presName="rootComposite" presStyleCnt="0"/>
      <dgm:spPr/>
    </dgm:pt>
    <dgm:pt modelId="{ED040F6F-EFF5-47A0-A528-EC03A9C6E70D}" type="pres">
      <dgm:prSet presAssocID="{F0B561A7-1D42-4E95-9B61-89448A10855F}" presName="rootText" presStyleLbl="node1" presStyleIdx="1" presStyleCnt="4" custScaleX="100566" custLinFactNeighborX="-9783" custLinFactNeighborY="15891"/>
      <dgm:spPr/>
      <dgm:t>
        <a:bodyPr/>
        <a:lstStyle/>
        <a:p>
          <a:endParaRPr lang="ru-RU"/>
        </a:p>
      </dgm:t>
    </dgm:pt>
    <dgm:pt modelId="{3B477A4D-6AAE-4014-9F4D-CF20E47206BF}" type="pres">
      <dgm:prSet presAssocID="{F0B561A7-1D42-4E95-9B61-89448A10855F}" presName="rootConnector" presStyleLbl="node1" presStyleIdx="1" presStyleCnt="4"/>
      <dgm:spPr/>
      <dgm:t>
        <a:bodyPr/>
        <a:lstStyle/>
        <a:p>
          <a:endParaRPr lang="ru-RU"/>
        </a:p>
      </dgm:t>
    </dgm:pt>
    <dgm:pt modelId="{F78E830C-4955-4015-A062-79D4E088F749}" type="pres">
      <dgm:prSet presAssocID="{F0B561A7-1D42-4E95-9B61-89448A10855F}" presName="childShape" presStyleCnt="0"/>
      <dgm:spPr/>
    </dgm:pt>
    <dgm:pt modelId="{C665051E-6A7E-4530-8CE4-BA746F1C0C56}" type="pres">
      <dgm:prSet presAssocID="{D3773358-7FC9-47AA-A495-61E2F2284FC7}" presName="Name13" presStyleLbl="parChTrans1D2" presStyleIdx="1" presStyleCnt="6" custSzX="234155"/>
      <dgm:spPr/>
      <dgm:t>
        <a:bodyPr/>
        <a:lstStyle/>
        <a:p>
          <a:endParaRPr lang="ru-RU"/>
        </a:p>
      </dgm:t>
    </dgm:pt>
    <dgm:pt modelId="{DE36E2F2-EFCC-47C1-A39E-200062AA3CD3}" type="pres">
      <dgm:prSet presAssocID="{792DB5FF-5BED-4117-9849-36D02CB6EF0A}" presName="childText" presStyleLbl="bgAcc1" presStyleIdx="1" presStyleCnt="6" custScaleX="141050" custLinFactNeighborX="-12229" custLinFactNeighborY="1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C9CE1-F5E2-4975-8756-77EA5A988A50}" type="pres">
      <dgm:prSet presAssocID="{1EFC59C7-BC5B-4ADB-B054-9B31FD269881}" presName="Name13" presStyleLbl="parChTrans1D2" presStyleIdx="2" presStyleCnt="6" custSzX="234155"/>
      <dgm:spPr/>
      <dgm:t>
        <a:bodyPr/>
        <a:lstStyle/>
        <a:p>
          <a:endParaRPr lang="ru-RU"/>
        </a:p>
      </dgm:t>
    </dgm:pt>
    <dgm:pt modelId="{237FC141-AB83-4A90-AC1B-EE4D197E40B7}" type="pres">
      <dgm:prSet presAssocID="{038C8DFA-82C3-4D54-A83D-2BAA0A31F459}" presName="childText" presStyleLbl="bgAcc1" presStyleIdx="2" presStyleCnt="6" custScaleX="141080" custLinFactNeighborX="-12229" custLinFactNeighborY="1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B247C-1E5F-4582-ACB3-B37ACFD6465E}" type="pres">
      <dgm:prSet presAssocID="{4A265991-4DBE-4BE4-940E-555900920D08}" presName="root" presStyleCnt="0"/>
      <dgm:spPr/>
    </dgm:pt>
    <dgm:pt modelId="{1FA4B1BA-F987-4EDE-B59D-5756CCBC24E9}" type="pres">
      <dgm:prSet presAssocID="{4A265991-4DBE-4BE4-940E-555900920D08}" presName="rootComposite" presStyleCnt="0"/>
      <dgm:spPr/>
    </dgm:pt>
    <dgm:pt modelId="{73817BDA-BD4F-4E04-8F94-0D382DD926DF}" type="pres">
      <dgm:prSet presAssocID="{4A265991-4DBE-4BE4-940E-555900920D08}" presName="rootText" presStyleLbl="node1" presStyleIdx="2" presStyleCnt="4" custScaleX="116118" custLinFactNeighborX="-7436" custLinFactNeighborY="20136"/>
      <dgm:spPr/>
      <dgm:t>
        <a:bodyPr/>
        <a:lstStyle/>
        <a:p>
          <a:endParaRPr lang="ru-RU"/>
        </a:p>
      </dgm:t>
    </dgm:pt>
    <dgm:pt modelId="{4B4AB64E-A300-4864-9692-BEBBF5E816A0}" type="pres">
      <dgm:prSet presAssocID="{4A265991-4DBE-4BE4-940E-555900920D08}" presName="rootConnector" presStyleLbl="node1" presStyleIdx="2" presStyleCnt="4"/>
      <dgm:spPr/>
      <dgm:t>
        <a:bodyPr/>
        <a:lstStyle/>
        <a:p>
          <a:endParaRPr lang="ru-RU"/>
        </a:p>
      </dgm:t>
    </dgm:pt>
    <dgm:pt modelId="{C2113860-ED45-4E0D-A97C-035B6DD3E532}" type="pres">
      <dgm:prSet presAssocID="{4A265991-4DBE-4BE4-940E-555900920D08}" presName="childShape" presStyleCnt="0"/>
      <dgm:spPr/>
    </dgm:pt>
    <dgm:pt modelId="{8FD5E58A-84B5-4E20-8C19-58830C9B70E1}" type="pres">
      <dgm:prSet presAssocID="{54053504-3E4E-49BB-A877-41EF466FE397}" presName="Name13" presStyleLbl="parChTrans1D2" presStyleIdx="3" presStyleCnt="6" custSzX="209720"/>
      <dgm:spPr/>
      <dgm:t>
        <a:bodyPr/>
        <a:lstStyle/>
        <a:p>
          <a:endParaRPr lang="ru-RU"/>
        </a:p>
      </dgm:t>
    </dgm:pt>
    <dgm:pt modelId="{F4DF7ED6-0BF6-4B25-81CB-BAEA048098A1}" type="pres">
      <dgm:prSet presAssocID="{90F8AAF5-4DD5-4F20-BCA7-F5E844CF1E26}" presName="childText" presStyleLbl="bgAcc1" presStyleIdx="3" presStyleCnt="6" custScaleX="128972" custLinFactNeighborX="-9294" custLinFactNeighborY="20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EEB4E-B79B-4560-964F-5FD66E157055}" type="pres">
      <dgm:prSet presAssocID="{12300E97-6188-492F-875A-747962F7EAFE}" presName="Name13" presStyleLbl="parChTrans1D2" presStyleIdx="4" presStyleCnt="6" custSzX="209720"/>
      <dgm:spPr/>
      <dgm:t>
        <a:bodyPr/>
        <a:lstStyle/>
        <a:p>
          <a:endParaRPr lang="ru-RU"/>
        </a:p>
      </dgm:t>
    </dgm:pt>
    <dgm:pt modelId="{5A4D6453-4FCD-4732-AC9E-8B7C99A3A002}" type="pres">
      <dgm:prSet presAssocID="{8017D3A2-E7AD-454C-A873-CDE6B25D769D}" presName="childText" presStyleLbl="bgAcc1" presStyleIdx="4" presStyleCnt="6" custScaleX="128972" custLinFactNeighborX="-9294" custLinFactNeighborY="20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196B6-A80D-4FDB-A587-EFC9B5613A7A}" type="pres">
      <dgm:prSet presAssocID="{0FB1B97C-F5FE-4FD1-B149-2852AD3F38B3}" presName="root" presStyleCnt="0"/>
      <dgm:spPr/>
    </dgm:pt>
    <dgm:pt modelId="{19B7F3B9-9DFE-43FE-A402-6F94A3580D3B}" type="pres">
      <dgm:prSet presAssocID="{0FB1B97C-F5FE-4FD1-B149-2852AD3F38B3}" presName="rootComposite" presStyleCnt="0"/>
      <dgm:spPr/>
    </dgm:pt>
    <dgm:pt modelId="{931DD2A4-EB5A-4CB8-B5F1-1E0A12B34D20}" type="pres">
      <dgm:prSet presAssocID="{0FB1B97C-F5FE-4FD1-B149-2852AD3F38B3}" presName="rootText" presStyleLbl="node1" presStyleIdx="3" presStyleCnt="4" custScaleX="108200" custLinFactY="8350" custLinFactNeighborX="-10546" custLinFactNeighborY="100000"/>
      <dgm:spPr/>
      <dgm:t>
        <a:bodyPr/>
        <a:lstStyle/>
        <a:p>
          <a:endParaRPr lang="ru-RU"/>
        </a:p>
      </dgm:t>
    </dgm:pt>
    <dgm:pt modelId="{F42A8FA1-879C-4C20-8E3A-86C1205FFC56}" type="pres">
      <dgm:prSet presAssocID="{0FB1B97C-F5FE-4FD1-B149-2852AD3F38B3}" presName="rootConnector" presStyleLbl="node1" presStyleIdx="3" presStyleCnt="4"/>
      <dgm:spPr/>
      <dgm:t>
        <a:bodyPr/>
        <a:lstStyle/>
        <a:p>
          <a:endParaRPr lang="ru-RU"/>
        </a:p>
      </dgm:t>
    </dgm:pt>
    <dgm:pt modelId="{E8D5D2D7-15F1-4D11-820A-929E8A530064}" type="pres">
      <dgm:prSet presAssocID="{0FB1B97C-F5FE-4FD1-B149-2852AD3F38B3}" presName="childShape" presStyleCnt="0"/>
      <dgm:spPr/>
    </dgm:pt>
    <dgm:pt modelId="{0DDEA450-C087-425A-8E22-83210D69EE7F}" type="pres">
      <dgm:prSet presAssocID="{84E411CE-E74D-478F-9812-3D43EC6E2758}" presName="Name13" presStyleLbl="parChTrans1D2" presStyleIdx="5" presStyleCnt="6" custSzX="206154"/>
      <dgm:spPr/>
      <dgm:t>
        <a:bodyPr/>
        <a:lstStyle/>
        <a:p>
          <a:endParaRPr lang="ru-RU"/>
        </a:p>
      </dgm:t>
    </dgm:pt>
    <dgm:pt modelId="{60C8A066-07A7-4048-B22E-DC8C0C905164}" type="pres">
      <dgm:prSet presAssocID="{BF6797E9-3073-447A-AFD9-EF9D598A6FAA}" presName="childText" presStyleLbl="bgAcc1" presStyleIdx="5" presStyleCnt="6" custScaleX="140244" custLinFactY="8350" custLinFactNeighborX="-1318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0AF56E-4662-40BA-8F98-EFACE276C531}" type="presOf" srcId="{54053504-3E4E-49BB-A877-41EF466FE397}" destId="{8FD5E58A-84B5-4E20-8C19-58830C9B70E1}" srcOrd="0" destOrd="0" presId="urn:microsoft.com/office/officeart/2005/8/layout/hierarchy3"/>
    <dgm:cxn modelId="{8D947F72-CF85-48EB-8A3B-BD1D5F0EA7B2}" type="presOf" srcId="{4A265991-4DBE-4BE4-940E-555900920D08}" destId="{73817BDA-BD4F-4E04-8F94-0D382DD926DF}" srcOrd="0" destOrd="0" presId="urn:microsoft.com/office/officeart/2005/8/layout/hierarchy3"/>
    <dgm:cxn modelId="{3A5862AC-F5D3-4505-809A-909AD13FDFF6}" type="presOf" srcId="{F0B561A7-1D42-4E95-9B61-89448A10855F}" destId="{3B477A4D-6AAE-4014-9F4D-CF20E47206BF}" srcOrd="1" destOrd="0" presId="urn:microsoft.com/office/officeart/2005/8/layout/hierarchy3"/>
    <dgm:cxn modelId="{47D3A4E9-A7B8-4841-B823-698BD1359877}" type="presOf" srcId="{42C292BA-A409-44F8-A487-FCBC389A1EAD}" destId="{070C69FB-8B83-42A5-BF93-89015CCB1A24}" srcOrd="0" destOrd="0" presId="urn:microsoft.com/office/officeart/2005/8/layout/hierarchy3"/>
    <dgm:cxn modelId="{19E2A121-37CD-489A-8A44-AF06F639D5A8}" srcId="{D556693E-26EF-4EBA-A070-9F9CD41CB157}" destId="{CCBEA347-9689-4722-9B3E-0BF8A55D2D46}" srcOrd="0" destOrd="0" parTransId="{1B015FEC-4183-480B-A1B8-D1AB0016890F}" sibTransId="{E9155E49-AAB4-48C7-A892-46EF4CAABA3C}"/>
    <dgm:cxn modelId="{62B19084-BBA1-45FD-B4CD-C031569F161E}" srcId="{D556693E-26EF-4EBA-A070-9F9CD41CB157}" destId="{F0B561A7-1D42-4E95-9B61-89448A10855F}" srcOrd="1" destOrd="0" parTransId="{6F71768D-CA03-453D-B25C-BA974D34FA9E}" sibTransId="{E3BBE6F4-AC8A-4477-AAD3-CE09FADD1B85}"/>
    <dgm:cxn modelId="{CF85FA38-EDD6-42B4-AD56-4F06ADF6B1EC}" type="presOf" srcId="{F0B561A7-1D42-4E95-9B61-89448A10855F}" destId="{ED040F6F-EFF5-47A0-A528-EC03A9C6E70D}" srcOrd="0" destOrd="0" presId="urn:microsoft.com/office/officeart/2005/8/layout/hierarchy3"/>
    <dgm:cxn modelId="{CF1BBB39-34B8-4C84-98DB-D628F6F4EA11}" srcId="{D556693E-26EF-4EBA-A070-9F9CD41CB157}" destId="{4A265991-4DBE-4BE4-940E-555900920D08}" srcOrd="2" destOrd="0" parTransId="{B9CCF69B-BFA4-4C93-BB08-51326F18C55D}" sibTransId="{73AA38F1-26B3-4B98-ADAB-59B89CD0AAA6}"/>
    <dgm:cxn modelId="{07E99449-AD6A-4183-9546-24962AA0CB9A}" srcId="{F0B561A7-1D42-4E95-9B61-89448A10855F}" destId="{038C8DFA-82C3-4D54-A83D-2BAA0A31F459}" srcOrd="1" destOrd="0" parTransId="{1EFC59C7-BC5B-4ADB-B054-9B31FD269881}" sibTransId="{261F68BA-3A17-4DB0-BC1B-927F598CD81B}"/>
    <dgm:cxn modelId="{9B06F471-9B0B-4A84-A452-70D5E8CCF74F}" type="presOf" srcId="{792DB5FF-5BED-4117-9849-36D02CB6EF0A}" destId="{DE36E2F2-EFCC-47C1-A39E-200062AA3CD3}" srcOrd="0" destOrd="0" presId="urn:microsoft.com/office/officeart/2005/8/layout/hierarchy3"/>
    <dgm:cxn modelId="{8F9672A7-94A6-4F39-AD13-4F55A4ADF9ED}" type="presOf" srcId="{038C8DFA-82C3-4D54-A83D-2BAA0A31F459}" destId="{237FC141-AB83-4A90-AC1B-EE4D197E40B7}" srcOrd="0" destOrd="0" presId="urn:microsoft.com/office/officeart/2005/8/layout/hierarchy3"/>
    <dgm:cxn modelId="{A110474B-D7FA-4ABE-B1D3-F320A846280D}" srcId="{4A265991-4DBE-4BE4-940E-555900920D08}" destId="{8017D3A2-E7AD-454C-A873-CDE6B25D769D}" srcOrd="1" destOrd="0" parTransId="{12300E97-6188-492F-875A-747962F7EAFE}" sibTransId="{2D29ABBB-9EC9-459C-B172-B3AC1762DBE1}"/>
    <dgm:cxn modelId="{519D0A5A-5ECA-4122-9A9A-01E885D665AF}" srcId="{4A265991-4DBE-4BE4-940E-555900920D08}" destId="{90F8AAF5-4DD5-4F20-BCA7-F5E844CF1E26}" srcOrd="0" destOrd="0" parTransId="{54053504-3E4E-49BB-A877-41EF466FE397}" sibTransId="{EE384B38-3F50-4F4D-8C2C-BE32DEAB7513}"/>
    <dgm:cxn modelId="{0FA247F4-5BED-4C6A-83F3-437D51C5ACDC}" type="presOf" srcId="{0FB1B97C-F5FE-4FD1-B149-2852AD3F38B3}" destId="{931DD2A4-EB5A-4CB8-B5F1-1E0A12B34D20}" srcOrd="0" destOrd="0" presId="urn:microsoft.com/office/officeart/2005/8/layout/hierarchy3"/>
    <dgm:cxn modelId="{ED65716C-7D4B-4F96-9D31-E80C016247B8}" type="presOf" srcId="{12300E97-6188-492F-875A-747962F7EAFE}" destId="{19AEEB4E-B79B-4560-964F-5FD66E157055}" srcOrd="0" destOrd="0" presId="urn:microsoft.com/office/officeart/2005/8/layout/hierarchy3"/>
    <dgm:cxn modelId="{898F66BC-849F-4618-8B2A-0C3D7BE67FBA}" type="presOf" srcId="{CCBEA347-9689-4722-9B3E-0BF8A55D2D46}" destId="{F61C41C9-AF9A-4971-B9E1-E99AD5B2A8EC}" srcOrd="0" destOrd="0" presId="urn:microsoft.com/office/officeart/2005/8/layout/hierarchy3"/>
    <dgm:cxn modelId="{6D8C5BE4-45F2-48A9-8D17-9AF413FE6EF0}" type="presOf" srcId="{BF6797E9-3073-447A-AFD9-EF9D598A6FAA}" destId="{60C8A066-07A7-4048-B22E-DC8C0C905164}" srcOrd="0" destOrd="0" presId="urn:microsoft.com/office/officeart/2005/8/layout/hierarchy3"/>
    <dgm:cxn modelId="{01443C9B-9192-4816-9203-4A508169E491}" srcId="{0FB1B97C-F5FE-4FD1-B149-2852AD3F38B3}" destId="{BF6797E9-3073-447A-AFD9-EF9D598A6FAA}" srcOrd="0" destOrd="0" parTransId="{84E411CE-E74D-478F-9812-3D43EC6E2758}" sibTransId="{5AE5755E-0987-40E1-A00B-7452B83FEA65}"/>
    <dgm:cxn modelId="{AD91F05C-0A37-4FD9-A729-98FF50704DA9}" type="presOf" srcId="{84E411CE-E74D-478F-9812-3D43EC6E2758}" destId="{0DDEA450-C087-425A-8E22-83210D69EE7F}" srcOrd="0" destOrd="0" presId="urn:microsoft.com/office/officeart/2005/8/layout/hierarchy3"/>
    <dgm:cxn modelId="{50A87ECC-F5BE-4397-B753-CEF1C8BC3430}" type="presOf" srcId="{8017D3A2-E7AD-454C-A873-CDE6B25D769D}" destId="{5A4D6453-4FCD-4732-AC9E-8B7C99A3A002}" srcOrd="0" destOrd="0" presId="urn:microsoft.com/office/officeart/2005/8/layout/hierarchy3"/>
    <dgm:cxn modelId="{48735590-A49B-4E02-8CB3-7E1C64D44B17}" type="presOf" srcId="{4A265991-4DBE-4BE4-940E-555900920D08}" destId="{4B4AB64E-A300-4864-9692-BEBBF5E816A0}" srcOrd="1" destOrd="0" presId="urn:microsoft.com/office/officeart/2005/8/layout/hierarchy3"/>
    <dgm:cxn modelId="{8291A90D-BCBD-4256-9CF6-364AB1F0B4D9}" srcId="{F0B561A7-1D42-4E95-9B61-89448A10855F}" destId="{792DB5FF-5BED-4117-9849-36D02CB6EF0A}" srcOrd="0" destOrd="0" parTransId="{D3773358-7FC9-47AA-A495-61E2F2284FC7}" sibTransId="{3E750101-54C2-429F-806D-EA0F28B295C8}"/>
    <dgm:cxn modelId="{07F8755A-8823-4617-A06B-1B0C0355E3D2}" type="presOf" srcId="{D53675CC-C3E4-4480-9D84-2D958753B1B8}" destId="{5FE3B291-0C8D-43BD-9E1D-AAE00B4FB93C}" srcOrd="0" destOrd="0" presId="urn:microsoft.com/office/officeart/2005/8/layout/hierarchy3"/>
    <dgm:cxn modelId="{76C4847F-6881-4570-8BE7-4E99951A46A3}" srcId="{D556693E-26EF-4EBA-A070-9F9CD41CB157}" destId="{0FB1B97C-F5FE-4FD1-B149-2852AD3F38B3}" srcOrd="3" destOrd="0" parTransId="{B2763C79-6114-4D11-9722-877D329C0202}" sibTransId="{EBBCA85D-6787-4570-B277-BD9C69090AF3}"/>
    <dgm:cxn modelId="{F294159E-EFAF-42E5-9F77-E226D292D2DB}" type="presOf" srcId="{D556693E-26EF-4EBA-A070-9F9CD41CB157}" destId="{969B0E58-E658-47A8-8EC6-7DD6CFF65387}" srcOrd="0" destOrd="0" presId="urn:microsoft.com/office/officeart/2005/8/layout/hierarchy3"/>
    <dgm:cxn modelId="{27618323-1398-47EA-B39E-DD0286AF7078}" type="presOf" srcId="{0FB1B97C-F5FE-4FD1-B149-2852AD3F38B3}" destId="{F42A8FA1-879C-4C20-8E3A-86C1205FFC56}" srcOrd="1" destOrd="0" presId="urn:microsoft.com/office/officeart/2005/8/layout/hierarchy3"/>
    <dgm:cxn modelId="{62823AD5-7B1D-48D9-AF4D-6B05798B0912}" type="presOf" srcId="{CCBEA347-9689-4722-9B3E-0BF8A55D2D46}" destId="{5BF60304-E6F4-4940-AB16-B2331980F397}" srcOrd="1" destOrd="0" presId="urn:microsoft.com/office/officeart/2005/8/layout/hierarchy3"/>
    <dgm:cxn modelId="{2057C36F-5441-44E5-8D06-4883CC3C29E1}" type="presOf" srcId="{D3773358-7FC9-47AA-A495-61E2F2284FC7}" destId="{C665051E-6A7E-4530-8CE4-BA746F1C0C56}" srcOrd="0" destOrd="0" presId="urn:microsoft.com/office/officeart/2005/8/layout/hierarchy3"/>
    <dgm:cxn modelId="{5A5DEF35-CE67-41C5-8375-741176EB1FA7}" srcId="{CCBEA347-9689-4722-9B3E-0BF8A55D2D46}" destId="{D53675CC-C3E4-4480-9D84-2D958753B1B8}" srcOrd="0" destOrd="0" parTransId="{42C292BA-A409-44F8-A487-FCBC389A1EAD}" sibTransId="{D129C436-6B5B-4AA4-B056-36DD503E7963}"/>
    <dgm:cxn modelId="{02723233-4002-4FCC-81E4-C932BC3B1708}" type="presOf" srcId="{90F8AAF5-4DD5-4F20-BCA7-F5E844CF1E26}" destId="{F4DF7ED6-0BF6-4B25-81CB-BAEA048098A1}" srcOrd="0" destOrd="0" presId="urn:microsoft.com/office/officeart/2005/8/layout/hierarchy3"/>
    <dgm:cxn modelId="{522DEFFA-4BAB-40C0-BFBC-B6031516425B}" type="presOf" srcId="{1EFC59C7-BC5B-4ADB-B054-9B31FD269881}" destId="{873C9CE1-F5E2-4975-8756-77EA5A988A50}" srcOrd="0" destOrd="0" presId="urn:microsoft.com/office/officeart/2005/8/layout/hierarchy3"/>
    <dgm:cxn modelId="{17E9AB34-AD06-42E5-ABFD-8C917F4C5EDC}" type="presParOf" srcId="{969B0E58-E658-47A8-8EC6-7DD6CFF65387}" destId="{3DF5A0FE-5E68-48E0-B601-5417C15904F2}" srcOrd="0" destOrd="0" presId="urn:microsoft.com/office/officeart/2005/8/layout/hierarchy3"/>
    <dgm:cxn modelId="{B835B1C6-E0CC-4152-A0BF-58CD6BBF7FB3}" type="presParOf" srcId="{3DF5A0FE-5E68-48E0-B601-5417C15904F2}" destId="{3A373D9C-B6C6-44EA-866A-B5AEC4156D80}" srcOrd="0" destOrd="0" presId="urn:microsoft.com/office/officeart/2005/8/layout/hierarchy3"/>
    <dgm:cxn modelId="{9FAC8BA2-45AB-4013-A372-68C0DDD29EB6}" type="presParOf" srcId="{3A373D9C-B6C6-44EA-866A-B5AEC4156D80}" destId="{F61C41C9-AF9A-4971-B9E1-E99AD5B2A8EC}" srcOrd="0" destOrd="0" presId="urn:microsoft.com/office/officeart/2005/8/layout/hierarchy3"/>
    <dgm:cxn modelId="{98DEA7B5-ED25-40CE-89C4-CD7BB7B5833E}" type="presParOf" srcId="{3A373D9C-B6C6-44EA-866A-B5AEC4156D80}" destId="{5BF60304-E6F4-4940-AB16-B2331980F397}" srcOrd="1" destOrd="0" presId="urn:microsoft.com/office/officeart/2005/8/layout/hierarchy3"/>
    <dgm:cxn modelId="{ED647138-2D5E-4F4E-94DA-34DB0C2AB7D5}" type="presParOf" srcId="{3DF5A0FE-5E68-48E0-B601-5417C15904F2}" destId="{DE0BB4D3-3E8B-4B7A-9290-75DE090C7433}" srcOrd="1" destOrd="0" presId="urn:microsoft.com/office/officeart/2005/8/layout/hierarchy3"/>
    <dgm:cxn modelId="{B9E4C597-85E0-4DB7-9E1E-E0B0A6EABC7D}" type="presParOf" srcId="{DE0BB4D3-3E8B-4B7A-9290-75DE090C7433}" destId="{070C69FB-8B83-42A5-BF93-89015CCB1A24}" srcOrd="0" destOrd="0" presId="urn:microsoft.com/office/officeart/2005/8/layout/hierarchy3"/>
    <dgm:cxn modelId="{295DC75C-1277-4FC2-9891-EA89F01BF01E}" type="presParOf" srcId="{DE0BB4D3-3E8B-4B7A-9290-75DE090C7433}" destId="{5FE3B291-0C8D-43BD-9E1D-AAE00B4FB93C}" srcOrd="1" destOrd="0" presId="urn:microsoft.com/office/officeart/2005/8/layout/hierarchy3"/>
    <dgm:cxn modelId="{7247AD69-9DCC-419B-818E-12FA0840F01E}" type="presParOf" srcId="{969B0E58-E658-47A8-8EC6-7DD6CFF65387}" destId="{28FA8747-04BC-4A67-B5BD-FA61EA3A04BC}" srcOrd="1" destOrd="0" presId="urn:microsoft.com/office/officeart/2005/8/layout/hierarchy3"/>
    <dgm:cxn modelId="{9726ECFB-4D95-41C4-A6D4-CFF212658417}" type="presParOf" srcId="{28FA8747-04BC-4A67-B5BD-FA61EA3A04BC}" destId="{0BD042EB-8121-4E2D-AAD9-97A310F4D2AD}" srcOrd="0" destOrd="0" presId="urn:microsoft.com/office/officeart/2005/8/layout/hierarchy3"/>
    <dgm:cxn modelId="{EA8361EE-D974-4032-BAD2-31F334A68963}" type="presParOf" srcId="{0BD042EB-8121-4E2D-AAD9-97A310F4D2AD}" destId="{ED040F6F-EFF5-47A0-A528-EC03A9C6E70D}" srcOrd="0" destOrd="0" presId="urn:microsoft.com/office/officeart/2005/8/layout/hierarchy3"/>
    <dgm:cxn modelId="{0644FD18-1DF0-4AD9-9634-033187B99DB0}" type="presParOf" srcId="{0BD042EB-8121-4E2D-AAD9-97A310F4D2AD}" destId="{3B477A4D-6AAE-4014-9F4D-CF20E47206BF}" srcOrd="1" destOrd="0" presId="urn:microsoft.com/office/officeart/2005/8/layout/hierarchy3"/>
    <dgm:cxn modelId="{49DAE10B-8E22-4D28-8A3C-4C8D15A3E060}" type="presParOf" srcId="{28FA8747-04BC-4A67-B5BD-FA61EA3A04BC}" destId="{F78E830C-4955-4015-A062-79D4E088F749}" srcOrd="1" destOrd="0" presId="urn:microsoft.com/office/officeart/2005/8/layout/hierarchy3"/>
    <dgm:cxn modelId="{AAF8F91D-1ADB-4677-A11F-FFF01A0508BF}" type="presParOf" srcId="{F78E830C-4955-4015-A062-79D4E088F749}" destId="{C665051E-6A7E-4530-8CE4-BA746F1C0C56}" srcOrd="0" destOrd="0" presId="urn:microsoft.com/office/officeart/2005/8/layout/hierarchy3"/>
    <dgm:cxn modelId="{ACE12B53-B4AB-40ED-B0CD-F6D19E6F3354}" type="presParOf" srcId="{F78E830C-4955-4015-A062-79D4E088F749}" destId="{DE36E2F2-EFCC-47C1-A39E-200062AA3CD3}" srcOrd="1" destOrd="0" presId="urn:microsoft.com/office/officeart/2005/8/layout/hierarchy3"/>
    <dgm:cxn modelId="{17E2B977-3B94-4E5B-B1F7-0F9E80BB628A}" type="presParOf" srcId="{F78E830C-4955-4015-A062-79D4E088F749}" destId="{873C9CE1-F5E2-4975-8756-77EA5A988A50}" srcOrd="2" destOrd="0" presId="urn:microsoft.com/office/officeart/2005/8/layout/hierarchy3"/>
    <dgm:cxn modelId="{4DA922AF-1CD1-49EB-A0D8-FD04BF8F48F6}" type="presParOf" srcId="{F78E830C-4955-4015-A062-79D4E088F749}" destId="{237FC141-AB83-4A90-AC1B-EE4D197E40B7}" srcOrd="3" destOrd="0" presId="urn:microsoft.com/office/officeart/2005/8/layout/hierarchy3"/>
    <dgm:cxn modelId="{12E53F54-7253-4D74-9725-F03D7FA3B598}" type="presParOf" srcId="{969B0E58-E658-47A8-8EC6-7DD6CFF65387}" destId="{718B247C-1E5F-4582-ACB3-B37ACFD6465E}" srcOrd="2" destOrd="0" presId="urn:microsoft.com/office/officeart/2005/8/layout/hierarchy3"/>
    <dgm:cxn modelId="{80A4AABE-9D13-4900-886D-444965A92780}" type="presParOf" srcId="{718B247C-1E5F-4582-ACB3-B37ACFD6465E}" destId="{1FA4B1BA-F987-4EDE-B59D-5756CCBC24E9}" srcOrd="0" destOrd="0" presId="urn:microsoft.com/office/officeart/2005/8/layout/hierarchy3"/>
    <dgm:cxn modelId="{6EDBA4BD-280A-4FFE-BCA4-697C3B38E624}" type="presParOf" srcId="{1FA4B1BA-F987-4EDE-B59D-5756CCBC24E9}" destId="{73817BDA-BD4F-4E04-8F94-0D382DD926DF}" srcOrd="0" destOrd="0" presId="urn:microsoft.com/office/officeart/2005/8/layout/hierarchy3"/>
    <dgm:cxn modelId="{3BEF7990-6193-4810-B883-7E5F3B398FDD}" type="presParOf" srcId="{1FA4B1BA-F987-4EDE-B59D-5756CCBC24E9}" destId="{4B4AB64E-A300-4864-9692-BEBBF5E816A0}" srcOrd="1" destOrd="0" presId="urn:microsoft.com/office/officeart/2005/8/layout/hierarchy3"/>
    <dgm:cxn modelId="{02239A23-2079-4693-A640-E22D427CC106}" type="presParOf" srcId="{718B247C-1E5F-4582-ACB3-B37ACFD6465E}" destId="{C2113860-ED45-4E0D-A97C-035B6DD3E532}" srcOrd="1" destOrd="0" presId="urn:microsoft.com/office/officeart/2005/8/layout/hierarchy3"/>
    <dgm:cxn modelId="{72FAE8F0-8983-4E6F-8CCB-8B8A05B484DF}" type="presParOf" srcId="{C2113860-ED45-4E0D-A97C-035B6DD3E532}" destId="{8FD5E58A-84B5-4E20-8C19-58830C9B70E1}" srcOrd="0" destOrd="0" presId="urn:microsoft.com/office/officeart/2005/8/layout/hierarchy3"/>
    <dgm:cxn modelId="{4CC6BF0D-51EF-4A10-A42D-606AD1197171}" type="presParOf" srcId="{C2113860-ED45-4E0D-A97C-035B6DD3E532}" destId="{F4DF7ED6-0BF6-4B25-81CB-BAEA048098A1}" srcOrd="1" destOrd="0" presId="urn:microsoft.com/office/officeart/2005/8/layout/hierarchy3"/>
    <dgm:cxn modelId="{4A2BCFBD-FAC1-4DDC-920A-6C40C13BF60E}" type="presParOf" srcId="{C2113860-ED45-4E0D-A97C-035B6DD3E532}" destId="{19AEEB4E-B79B-4560-964F-5FD66E157055}" srcOrd="2" destOrd="0" presId="urn:microsoft.com/office/officeart/2005/8/layout/hierarchy3"/>
    <dgm:cxn modelId="{B48810A4-BB6B-4012-A9AF-9C01478BE5E8}" type="presParOf" srcId="{C2113860-ED45-4E0D-A97C-035B6DD3E532}" destId="{5A4D6453-4FCD-4732-AC9E-8B7C99A3A002}" srcOrd="3" destOrd="0" presId="urn:microsoft.com/office/officeart/2005/8/layout/hierarchy3"/>
    <dgm:cxn modelId="{AC6B0488-F9A0-41FC-B0B1-172B76B67C14}" type="presParOf" srcId="{969B0E58-E658-47A8-8EC6-7DD6CFF65387}" destId="{6E5196B6-A80D-4FDB-A587-EFC9B5613A7A}" srcOrd="3" destOrd="0" presId="urn:microsoft.com/office/officeart/2005/8/layout/hierarchy3"/>
    <dgm:cxn modelId="{71060C59-1BCE-46EB-8BF3-25FE6AC64976}" type="presParOf" srcId="{6E5196B6-A80D-4FDB-A587-EFC9B5613A7A}" destId="{19B7F3B9-9DFE-43FE-A402-6F94A3580D3B}" srcOrd="0" destOrd="0" presId="urn:microsoft.com/office/officeart/2005/8/layout/hierarchy3"/>
    <dgm:cxn modelId="{D1FE47B9-114C-4533-A15F-67F7A9ECE170}" type="presParOf" srcId="{19B7F3B9-9DFE-43FE-A402-6F94A3580D3B}" destId="{931DD2A4-EB5A-4CB8-B5F1-1E0A12B34D20}" srcOrd="0" destOrd="0" presId="urn:microsoft.com/office/officeart/2005/8/layout/hierarchy3"/>
    <dgm:cxn modelId="{853B6F55-0683-448A-93EA-B1B2CCBD8A8B}" type="presParOf" srcId="{19B7F3B9-9DFE-43FE-A402-6F94A3580D3B}" destId="{F42A8FA1-879C-4C20-8E3A-86C1205FFC56}" srcOrd="1" destOrd="0" presId="urn:microsoft.com/office/officeart/2005/8/layout/hierarchy3"/>
    <dgm:cxn modelId="{F2D51971-58B7-4836-9CBD-6BB3B79F13D9}" type="presParOf" srcId="{6E5196B6-A80D-4FDB-A587-EFC9B5613A7A}" destId="{E8D5D2D7-15F1-4D11-820A-929E8A530064}" srcOrd="1" destOrd="0" presId="urn:microsoft.com/office/officeart/2005/8/layout/hierarchy3"/>
    <dgm:cxn modelId="{A8F25169-73D5-47EE-B08F-B9A2937A5D1C}" type="presParOf" srcId="{E8D5D2D7-15F1-4D11-820A-929E8A530064}" destId="{0DDEA450-C087-425A-8E22-83210D69EE7F}" srcOrd="0" destOrd="0" presId="urn:microsoft.com/office/officeart/2005/8/layout/hierarchy3"/>
    <dgm:cxn modelId="{49F994A8-04E2-4D8B-9159-BE93C6F2FCFB}" type="presParOf" srcId="{E8D5D2D7-15F1-4D11-820A-929E8A530064}" destId="{60C8A066-07A7-4048-B22E-DC8C0C905164}" srcOrd="1" destOrd="0" presId="urn:microsoft.com/office/officeart/2005/8/layout/hierarchy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0DEC84-EDF0-47F6-BADF-41B92688B52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F6F1D86-E200-4FFF-8A38-B3ACD7050EC1}">
      <dgm:prSet phldrT="[Текст]"/>
      <dgm:spPr/>
      <dgm:t>
        <a:bodyPr/>
        <a:lstStyle/>
        <a:p>
          <a:pPr algn="ctr"/>
          <a:r>
            <a:rPr lang="ru-RU" b="1" dirty="0" smtClean="0">
              <a:latin typeface="Arial" pitchFamily="34" charset="0"/>
              <a:cs typeface="Arial" pitchFamily="34" charset="0"/>
            </a:rPr>
            <a:t>Адрес: 184209, Мурманская область, г. Апатиты, </a:t>
          </a:r>
        </a:p>
        <a:p>
          <a:pPr algn="ctr"/>
          <a:r>
            <a:rPr lang="ru-RU" b="1" dirty="0" smtClean="0">
              <a:latin typeface="Arial" pitchFamily="34" charset="0"/>
              <a:cs typeface="Arial" pitchFamily="34" charset="0"/>
            </a:rPr>
            <a:t>ул. Лесная, д. 29, 7 корпус, каб. 102</a:t>
          </a:r>
          <a:endParaRPr lang="ru-RU" dirty="0"/>
        </a:p>
      </dgm:t>
    </dgm:pt>
    <dgm:pt modelId="{814C4731-A3EC-475A-9372-0DFAE7DF36CB}" type="parTrans" cxnId="{F3675D87-AC3A-459E-A8E2-4442E5B7FEA7}">
      <dgm:prSet/>
      <dgm:spPr/>
      <dgm:t>
        <a:bodyPr/>
        <a:lstStyle/>
        <a:p>
          <a:endParaRPr lang="ru-RU"/>
        </a:p>
      </dgm:t>
    </dgm:pt>
    <dgm:pt modelId="{CF2C57BD-C573-43B2-B827-BD1179432023}" type="sibTrans" cxnId="{F3675D87-AC3A-459E-A8E2-4442E5B7FEA7}">
      <dgm:prSet/>
      <dgm:spPr/>
      <dgm:t>
        <a:bodyPr/>
        <a:lstStyle/>
        <a:p>
          <a:endParaRPr lang="ru-RU"/>
        </a:p>
      </dgm:t>
    </dgm:pt>
    <dgm:pt modelId="{63883D24-3E17-43CC-A04C-300B64B5CB51}">
      <dgm:prSet phldrT="[Текст]"/>
      <dgm:spPr/>
      <dgm:t>
        <a:bodyPr/>
        <a:lstStyle/>
        <a:p>
          <a:pPr algn="ctr"/>
          <a:r>
            <a:rPr lang="ru-RU" b="1" dirty="0" smtClean="0">
              <a:latin typeface="Arial" pitchFamily="34" charset="0"/>
              <a:cs typeface="Arial" pitchFamily="34" charset="0"/>
            </a:rPr>
            <a:t>Телефоны: 8 (815-55) 66-220, +7 (964) 687-00-05</a:t>
          </a:r>
        </a:p>
      </dgm:t>
    </dgm:pt>
    <dgm:pt modelId="{4ED800B9-A529-4A44-A134-5C30F8C819D4}" type="parTrans" cxnId="{CB415AFD-451D-4693-B682-3574F81EBF2A}">
      <dgm:prSet/>
      <dgm:spPr/>
      <dgm:t>
        <a:bodyPr/>
        <a:lstStyle/>
        <a:p>
          <a:endParaRPr lang="ru-RU"/>
        </a:p>
      </dgm:t>
    </dgm:pt>
    <dgm:pt modelId="{BBD71B32-CB74-44A3-98BF-7A34FF949A69}" type="sibTrans" cxnId="{CB415AFD-451D-4693-B682-3574F81EBF2A}">
      <dgm:prSet/>
      <dgm:spPr/>
      <dgm:t>
        <a:bodyPr/>
        <a:lstStyle/>
        <a:p>
          <a:endParaRPr lang="ru-RU"/>
        </a:p>
      </dgm:t>
    </dgm:pt>
    <dgm:pt modelId="{F4658B28-8067-478F-BB87-E510BA5AD50A}">
      <dgm:prSet/>
      <dgm:spPr/>
      <dgm:t>
        <a:bodyPr/>
        <a:lstStyle/>
        <a:p>
          <a:pPr algn="ctr"/>
          <a:r>
            <a:rPr lang="ru-RU" b="1" dirty="0" smtClean="0">
              <a:latin typeface="Arial" pitchFamily="34" charset="0"/>
              <a:cs typeface="Arial" pitchFamily="34" charset="0"/>
            </a:rPr>
            <a:t>Адрес электронной почты: </a:t>
          </a:r>
          <a:r>
            <a:rPr lang="en-US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priem@arcticsu.ru</a:t>
          </a:r>
        </a:p>
      </dgm:t>
    </dgm:pt>
    <dgm:pt modelId="{20E28A46-7A35-4E91-89A7-721D45CB573D}" type="parTrans" cxnId="{5C34678A-AAE8-48F0-9305-14990C7A4F11}">
      <dgm:prSet/>
      <dgm:spPr/>
      <dgm:t>
        <a:bodyPr/>
        <a:lstStyle/>
        <a:p>
          <a:endParaRPr lang="ru-RU"/>
        </a:p>
      </dgm:t>
    </dgm:pt>
    <dgm:pt modelId="{2C21A9F4-0E72-4807-8565-3ED9176F1F0F}" type="sibTrans" cxnId="{5C34678A-AAE8-48F0-9305-14990C7A4F11}">
      <dgm:prSet/>
      <dgm:spPr/>
      <dgm:t>
        <a:bodyPr/>
        <a:lstStyle/>
        <a:p>
          <a:endParaRPr lang="ru-RU"/>
        </a:p>
      </dgm:t>
    </dgm:pt>
    <dgm:pt modelId="{A38EAAFD-A83D-486C-86C2-1CF3D38BD6A8}" type="pres">
      <dgm:prSet presAssocID="{270DEC84-EDF0-47F6-BADF-41B92688B5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C8B63C-0884-48BD-ACBC-8FE15517DB40}" type="pres">
      <dgm:prSet presAssocID="{0F6F1D86-E200-4FFF-8A38-B3ACD7050EC1}" presName="parentText" presStyleLbl="node1" presStyleIdx="0" presStyleCnt="3" custScaleY="150648" custLinFactY="143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12872-308A-41B5-A82C-A3EA0684B0AB}" type="pres">
      <dgm:prSet presAssocID="{CF2C57BD-C573-43B2-B827-BD1179432023}" presName="spacer" presStyleCnt="0"/>
      <dgm:spPr/>
    </dgm:pt>
    <dgm:pt modelId="{F365DD69-C957-4CC1-83A3-6CB4F5984E10}" type="pres">
      <dgm:prSet presAssocID="{63883D24-3E17-43CC-A04C-300B64B5CB51}" presName="parentText" presStyleLbl="node1" presStyleIdx="1" presStyleCnt="3" custScaleY="95115" custLinFactY="609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23CEA-1201-4E5E-8FA8-902D7B65B715}" type="pres">
      <dgm:prSet presAssocID="{BBD71B32-CB74-44A3-98BF-7A34FF949A69}" presName="spacer" presStyleCnt="0"/>
      <dgm:spPr/>
    </dgm:pt>
    <dgm:pt modelId="{AB422004-A347-4FB5-B89A-9CE007AB9331}" type="pres">
      <dgm:prSet presAssocID="{F4658B28-8067-478F-BB87-E510BA5AD50A}" presName="parentText" presStyleLbl="node1" presStyleIdx="2" presStyleCnt="3" custScaleY="72377" custLinFactY="13391" custLinFactNeighborX="-714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6525D9-E37E-4E63-9838-E8B951C2EA6A}" type="presOf" srcId="{0F6F1D86-E200-4FFF-8A38-B3ACD7050EC1}" destId="{20C8B63C-0884-48BD-ACBC-8FE15517DB40}" srcOrd="0" destOrd="0" presId="urn:microsoft.com/office/officeart/2005/8/layout/vList2"/>
    <dgm:cxn modelId="{7675D016-F116-4655-AB10-F144C62D8820}" type="presOf" srcId="{F4658B28-8067-478F-BB87-E510BA5AD50A}" destId="{AB422004-A347-4FB5-B89A-9CE007AB9331}" srcOrd="0" destOrd="0" presId="urn:microsoft.com/office/officeart/2005/8/layout/vList2"/>
    <dgm:cxn modelId="{CB415AFD-451D-4693-B682-3574F81EBF2A}" srcId="{270DEC84-EDF0-47F6-BADF-41B92688B526}" destId="{63883D24-3E17-43CC-A04C-300B64B5CB51}" srcOrd="1" destOrd="0" parTransId="{4ED800B9-A529-4A44-A134-5C30F8C819D4}" sibTransId="{BBD71B32-CB74-44A3-98BF-7A34FF949A69}"/>
    <dgm:cxn modelId="{F3675D87-AC3A-459E-A8E2-4442E5B7FEA7}" srcId="{270DEC84-EDF0-47F6-BADF-41B92688B526}" destId="{0F6F1D86-E200-4FFF-8A38-B3ACD7050EC1}" srcOrd="0" destOrd="0" parTransId="{814C4731-A3EC-475A-9372-0DFAE7DF36CB}" sibTransId="{CF2C57BD-C573-43B2-B827-BD1179432023}"/>
    <dgm:cxn modelId="{C0983541-D15C-448C-8AEC-70BAE623EDB6}" type="presOf" srcId="{63883D24-3E17-43CC-A04C-300B64B5CB51}" destId="{F365DD69-C957-4CC1-83A3-6CB4F5984E10}" srcOrd="0" destOrd="0" presId="urn:microsoft.com/office/officeart/2005/8/layout/vList2"/>
    <dgm:cxn modelId="{5C34678A-AAE8-48F0-9305-14990C7A4F11}" srcId="{270DEC84-EDF0-47F6-BADF-41B92688B526}" destId="{F4658B28-8067-478F-BB87-E510BA5AD50A}" srcOrd="2" destOrd="0" parTransId="{20E28A46-7A35-4E91-89A7-721D45CB573D}" sibTransId="{2C21A9F4-0E72-4807-8565-3ED9176F1F0F}"/>
    <dgm:cxn modelId="{BD993B22-BCE3-4D40-ACD7-8102437148CC}" type="presOf" srcId="{270DEC84-EDF0-47F6-BADF-41B92688B526}" destId="{A38EAAFD-A83D-486C-86C2-1CF3D38BD6A8}" srcOrd="0" destOrd="0" presId="urn:microsoft.com/office/officeart/2005/8/layout/vList2"/>
    <dgm:cxn modelId="{3C4882A2-E35B-4F22-8249-474A4146A3B6}" type="presParOf" srcId="{A38EAAFD-A83D-486C-86C2-1CF3D38BD6A8}" destId="{20C8B63C-0884-48BD-ACBC-8FE15517DB40}" srcOrd="0" destOrd="0" presId="urn:microsoft.com/office/officeart/2005/8/layout/vList2"/>
    <dgm:cxn modelId="{1A9B4407-3C23-4FC2-A5C1-AA7FBE6A3AC3}" type="presParOf" srcId="{A38EAAFD-A83D-486C-86C2-1CF3D38BD6A8}" destId="{F6F12872-308A-41B5-A82C-A3EA0684B0AB}" srcOrd="1" destOrd="0" presId="urn:microsoft.com/office/officeart/2005/8/layout/vList2"/>
    <dgm:cxn modelId="{1C24CB6F-0DEB-4E82-9379-24773E55D0FF}" type="presParOf" srcId="{A38EAAFD-A83D-486C-86C2-1CF3D38BD6A8}" destId="{F365DD69-C957-4CC1-83A3-6CB4F5984E10}" srcOrd="2" destOrd="0" presId="urn:microsoft.com/office/officeart/2005/8/layout/vList2"/>
    <dgm:cxn modelId="{6045A4EB-8EAF-4A94-9EEC-43082271D89F}" type="presParOf" srcId="{A38EAAFD-A83D-486C-86C2-1CF3D38BD6A8}" destId="{92F23CEA-1201-4E5E-8FA8-902D7B65B715}" srcOrd="3" destOrd="0" presId="urn:microsoft.com/office/officeart/2005/8/layout/vList2"/>
    <dgm:cxn modelId="{15C79CC9-BB63-4E29-8E8A-99CEB4A105F5}" type="presParOf" srcId="{A38EAAFD-A83D-486C-86C2-1CF3D38BD6A8}" destId="{AB422004-A347-4FB5-B89A-9CE007AB9331}" srcOrd="4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FC9BD0-01A6-43D7-BDD9-F47D287EDDD3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EEDF29-0AF8-4656-A71C-A1146DA511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06C0-6D00-4A71-991D-3C590EC61195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0D231-6634-42B9-AB15-B92B8E7C40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CD555-C6BD-4AE2-B24B-76F59BA72F98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6B22-0761-48CC-9AA6-E68684FEA5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9BCE8-DAC1-4485-8FE1-C95F46DAA1E6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27BEF-DD21-4021-8476-4294DE2747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459E2-0A9E-42F4-A483-ADB24FA6B67A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E91D-AC63-46C9-A6EF-FCD133ACD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0C5EB-9B6B-4780-B909-3AEB13628BF6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28DD4-2B3F-4EA9-8F0B-F389169D07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D1B2-4103-4A1D-8AE5-6B0422090D41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DFEE4-C5BA-4C2D-9809-87AE75B0C8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C12FB-1D1C-4048-B953-3ABAFAC4D3BF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7328-F973-41F9-9C62-6F38CAB102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342F1-C1D6-4C04-AD0A-8D14E06A2BB0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173E3-7512-4E7C-8730-AE2F6EFC8E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6562E-5E4B-4A62-BAA2-6BE6E72253C4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88343-B1B1-4D04-8874-FFDF0AC0B6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A8B61-ACB0-4402-930B-0E610C914F44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D21E0-00DB-4F92-AC04-B75CA5B9D6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0390-8D18-4C30-B5D1-709284A0414B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5E7B6-EBAD-470B-BCFD-B921C183F3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E40A45-32F0-4D5D-92A5-4C25B0C5D331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CBF7D1-BC37-4E7D-B011-9147DBB601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магу.png"/>
          <p:cNvPicPr>
            <a:picLocks noChangeAspect="1"/>
          </p:cNvPicPr>
          <p:nvPr/>
        </p:nvPicPr>
        <p:blipFill>
          <a:blip r:embed="rId3"/>
          <a:srcRect t="16129" b="12903"/>
          <a:stretch>
            <a:fillRect/>
          </a:stretch>
        </p:blipFill>
        <p:spPr bwMode="auto">
          <a:xfrm>
            <a:off x="2117725" y="571500"/>
            <a:ext cx="49085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0" y="3465513"/>
            <a:ext cx="91440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600" b="1" cap="all" dirty="0">
                <a:latin typeface="Arial" pitchFamily="34" charset="0"/>
                <a:ea typeface="+mj-ea"/>
                <a:cs typeface="Arial" pitchFamily="34" charset="0"/>
              </a:rPr>
              <a:t>www.arcticsu.ru</a:t>
            </a:r>
            <a:endParaRPr lang="ru-RU" sz="3600" b="1" cap="all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en-US" sz="3600" b="1" cap="all" dirty="0">
                <a:latin typeface="Arial" pitchFamily="34" charset="0"/>
                <a:ea typeface="+mj-ea"/>
                <a:cs typeface="Arial" pitchFamily="34" charset="0"/>
              </a:rPr>
              <a:t>vk.com/</a:t>
            </a:r>
            <a:r>
              <a:rPr lang="en-US" sz="3600" b="1" cap="all" dirty="0" err="1">
                <a:latin typeface="Arial" pitchFamily="34" charset="0"/>
                <a:ea typeface="+mj-ea"/>
                <a:cs typeface="Arial" pitchFamily="34" charset="0"/>
              </a:rPr>
              <a:t>maguapatity</a:t>
            </a:r>
            <a:endParaRPr lang="ru-RU" sz="3600" b="1" cap="all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285750" y="357188"/>
            <a:ext cx="707231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000" b="1" spc="-20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Информационные системы и технологии – 20 мест</a:t>
            </a:r>
          </a:p>
        </p:txBody>
      </p:sp>
      <p:pic>
        <p:nvPicPr>
          <p:cNvPr id="11267" name="Рисунок 43" descr="Дизайн без названия(3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63700"/>
            <a:ext cx="91440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AutoShape 2" descr="https://www.arcticsu.ru/wp-content/uploads/2015/12/foto2-200x300.jpg"/>
          <p:cNvSpPr>
            <a:spLocks noChangeAspect="1" noChangeArrowheads="1"/>
          </p:cNvSpPr>
          <p:nvPr/>
        </p:nvSpPr>
        <p:spPr bwMode="auto">
          <a:xfrm>
            <a:off x="63500" y="-103188"/>
            <a:ext cx="158115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Прямоугольник 9"/>
          <p:cNvSpPr>
            <a:spLocks noChangeArrowheads="1"/>
          </p:cNvSpPr>
          <p:nvPr/>
        </p:nvSpPr>
        <p:spPr bwMode="auto">
          <a:xfrm>
            <a:off x="285750" y="1058863"/>
            <a:ext cx="607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b="1"/>
              <a:t>ЕГЭ: русский язык, математика, ИКТ</a:t>
            </a:r>
            <a:endParaRPr lang="ru-RU"/>
          </a:p>
        </p:txBody>
      </p:sp>
      <p:pic>
        <p:nvPicPr>
          <p:cNvPr id="11270" name="Рисунок 3" descr="магу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285750" y="357188"/>
            <a:ext cx="69294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Экономика – 15 мест (платно)</a:t>
            </a:r>
          </a:p>
        </p:txBody>
      </p:sp>
      <p:pic>
        <p:nvPicPr>
          <p:cNvPr id="12291" name="Рисунок 43" descr="Дизайн без названия(3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63700"/>
            <a:ext cx="91440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AutoShape 2" descr="https://www.arcticsu.ru/wp-content/uploads/2015/12/foto2-200x300.jpg"/>
          <p:cNvSpPr>
            <a:spLocks noChangeAspect="1" noChangeArrowheads="1"/>
          </p:cNvSpPr>
          <p:nvPr/>
        </p:nvSpPr>
        <p:spPr bwMode="auto">
          <a:xfrm>
            <a:off x="63500" y="-103188"/>
            <a:ext cx="158115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3" name="Прямоугольник 9"/>
          <p:cNvSpPr>
            <a:spLocks noChangeArrowheads="1"/>
          </p:cNvSpPr>
          <p:nvPr/>
        </p:nvSpPr>
        <p:spPr bwMode="auto">
          <a:xfrm>
            <a:off x="285750" y="1049338"/>
            <a:ext cx="6643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b="1"/>
              <a:t>ЕГЭ: русский язык, математика, обществознание</a:t>
            </a:r>
            <a:endParaRPr lang="ru-RU"/>
          </a:p>
        </p:txBody>
      </p:sp>
      <p:pic>
        <p:nvPicPr>
          <p:cNvPr id="12294" name="Рисунок 3" descr="магу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490538"/>
            <a:ext cx="857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Индивидуальные достижения</a:t>
            </a:r>
          </a:p>
          <a:p>
            <a:pPr>
              <a:defRPr/>
            </a:pPr>
            <a:r>
              <a:rPr lang="ru-RU" sz="24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(дополнительные баллы при поступлении)</a:t>
            </a:r>
          </a:p>
        </p:txBody>
      </p:sp>
      <p:pic>
        <p:nvPicPr>
          <p:cNvPr id="13315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Схема 26"/>
          <p:cNvGraphicFramePr/>
          <p:nvPr/>
        </p:nvGraphicFramePr>
        <p:xfrm>
          <a:off x="71406" y="1357304"/>
          <a:ext cx="8929718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317" name="Текст 5"/>
          <p:cNvSpPr>
            <a:spLocks noGrp="1"/>
          </p:cNvSpPr>
          <p:nvPr>
            <p:ph type="body" idx="1"/>
          </p:nvPr>
        </p:nvSpPr>
        <p:spPr>
          <a:xfrm>
            <a:off x="250825" y="2428875"/>
            <a:ext cx="8642350" cy="1125538"/>
          </a:xfrm>
        </p:spPr>
        <p:txBody>
          <a:bodyPr/>
          <a:lstStyle/>
          <a:p>
            <a:pPr algn="ctr"/>
            <a:r>
              <a:rPr lang="ru-RU" sz="2400" smtClean="0">
                <a:solidFill>
                  <a:srgbClr val="3455B2"/>
                </a:solidFill>
                <a:latin typeface="Arial" charset="0"/>
                <a:cs typeface="Arial" charset="0"/>
              </a:rPr>
              <a:t>Диплом победителя/призера мероприятий, проводимых филиалом МАГУ в г. Апатиты самостоятельно – 5 баллов: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323850" y="490538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Календарный план приема на очное обучение</a:t>
            </a:r>
          </a:p>
        </p:txBody>
      </p:sp>
      <p:pic>
        <p:nvPicPr>
          <p:cNvPr id="14339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Схема 10"/>
          <p:cNvGraphicFramePr/>
          <p:nvPr/>
        </p:nvGraphicFramePr>
        <p:xfrm>
          <a:off x="323528" y="1563638"/>
          <a:ext cx="8286808" cy="992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42875" y="2859088"/>
          <a:ext cx="8858250" cy="1739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999"/>
                <a:gridCol w="1684300"/>
                <a:gridCol w="1224311"/>
                <a:gridCol w="1163327"/>
                <a:gridCol w="1357313"/>
              </a:tblGrid>
              <a:tr h="6257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Событие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>
                    <a:solidFill>
                      <a:srgbClr val="2A45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400" dirty="0" err="1" smtClean="0">
                          <a:latin typeface="Arial" pitchFamily="34" charset="0"/>
                          <a:cs typeface="Arial" pitchFamily="34" charset="0"/>
                        </a:rPr>
                        <a:t>Целевики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», «</a:t>
                      </a:r>
                      <a:r>
                        <a:rPr lang="ru-RU" sz="1400" dirty="0" err="1" smtClean="0">
                          <a:latin typeface="Arial" pitchFamily="34" charset="0"/>
                          <a:cs typeface="Arial" pitchFamily="34" charset="0"/>
                        </a:rPr>
                        <a:t>квотники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>
                    <a:solidFill>
                      <a:srgbClr val="2A45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этап </a:t>
                      </a:r>
                      <a:b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(80%)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>
                    <a:solidFill>
                      <a:srgbClr val="2A4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2 этап </a:t>
                      </a:r>
                      <a:b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(100%)</a:t>
                      </a:r>
                      <a:endParaRPr lang="ru-RU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>
                    <a:solidFill>
                      <a:srgbClr val="2A45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Платный прием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>
                    <a:solidFill>
                      <a:srgbClr val="2A4592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Завершение приема оригиналов и согласий на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зачисление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28 июля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 августа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 августа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13 августа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/>
                </a:tc>
              </a:tr>
              <a:tr h="4279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Зачисление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29 июля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 августа</a:t>
                      </a:r>
                    </a:p>
                  </a:txBody>
                  <a:tcPr marL="91439" marR="91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 августа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14 августа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34290" marB="3429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357188"/>
            <a:ext cx="86439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Стипендиальное обеспечение</a:t>
            </a:r>
          </a:p>
        </p:txBody>
      </p:sp>
      <p:pic>
        <p:nvPicPr>
          <p:cNvPr id="15363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179512" y="987574"/>
          <a:ext cx="8964488" cy="3509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395288" y="123825"/>
            <a:ext cx="8353425" cy="1101725"/>
          </a:xfrm>
        </p:spPr>
        <p:txBody>
          <a:bodyPr/>
          <a:lstStyle/>
          <a:p>
            <a:r>
              <a:rPr lang="ru-RU" sz="4000" b="1" smtClean="0">
                <a:solidFill>
                  <a:srgbClr val="3455B2"/>
                </a:solidFill>
                <a:latin typeface="Arial" charset="0"/>
                <a:cs typeface="Arial" charset="0"/>
              </a:rPr>
              <a:t>Контакты приемной комиссии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611560" y="1059582"/>
          <a:ext cx="7920880" cy="3511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Вливайтесь в нашу команду!</a:t>
            </a:r>
          </a:p>
        </p:txBody>
      </p:sp>
      <p:pic>
        <p:nvPicPr>
          <p:cNvPr id="17411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072188" y="4071938"/>
            <a:ext cx="285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Поступайте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в МАГУ!</a:t>
            </a:r>
          </a:p>
        </p:txBody>
      </p:sp>
      <p:pic>
        <p:nvPicPr>
          <p:cNvPr id="17413" name="Рисунок 5" descr="AY-o-ipiUf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1544638"/>
            <a:ext cx="305435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10" descr="МАГУ.jpg"/>
          <p:cNvPicPr>
            <a:picLocks noChangeAspect="1"/>
          </p:cNvPicPr>
          <p:nvPr/>
        </p:nvPicPr>
        <p:blipFill>
          <a:blip r:embed="rId4"/>
          <a:srcRect b="6451"/>
          <a:stretch>
            <a:fillRect/>
          </a:stretch>
        </p:blipFill>
        <p:spPr bwMode="auto">
          <a:xfrm>
            <a:off x="1989138" y="982663"/>
            <a:ext cx="3284537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6" descr="1An8yp-i2EQ.jpg"/>
          <p:cNvPicPr>
            <a:picLocks noChangeAspect="1"/>
          </p:cNvPicPr>
          <p:nvPr/>
        </p:nvPicPr>
        <p:blipFill>
          <a:blip r:embed="rId5"/>
          <a:srcRect l="8516" t="29472" r="7109" b="18456"/>
          <a:stretch>
            <a:fillRect/>
          </a:stretch>
        </p:blipFill>
        <p:spPr bwMode="auto">
          <a:xfrm>
            <a:off x="1928813" y="3071813"/>
            <a:ext cx="399256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8" descr="kcqvG-3eBRU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8" y="1892300"/>
            <a:ext cx="17145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магу.png"/>
          <p:cNvPicPr>
            <a:picLocks noChangeAspect="1"/>
          </p:cNvPicPr>
          <p:nvPr/>
        </p:nvPicPr>
        <p:blipFill>
          <a:blip r:embed="rId3"/>
          <a:srcRect t="16129" b="12903"/>
          <a:stretch>
            <a:fillRect/>
          </a:stretch>
        </p:blipFill>
        <p:spPr bwMode="auto">
          <a:xfrm>
            <a:off x="922338" y="500063"/>
            <a:ext cx="72993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Наука</a:t>
            </a:r>
          </a:p>
        </p:txBody>
      </p:sp>
      <p:pic>
        <p:nvPicPr>
          <p:cNvPr id="19459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11" descr="h1cP0HoSVg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5100" y="2925763"/>
            <a:ext cx="3490913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2" descr="GA90OgTHej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071563"/>
            <a:ext cx="24003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14" descr="y6UbNRMG-W0.jpg"/>
          <p:cNvPicPr>
            <a:picLocks noChangeAspect="1"/>
          </p:cNvPicPr>
          <p:nvPr/>
        </p:nvPicPr>
        <p:blipFill>
          <a:blip r:embed="rId5"/>
          <a:srcRect t="4025" b="23521"/>
          <a:stretch>
            <a:fillRect/>
          </a:stretch>
        </p:blipFill>
        <p:spPr bwMode="auto">
          <a:xfrm>
            <a:off x="6357938" y="1643063"/>
            <a:ext cx="26638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15" descr="B1RMs2dOTcY.jpg"/>
          <p:cNvPicPr>
            <a:picLocks noChangeAspect="1"/>
          </p:cNvPicPr>
          <p:nvPr/>
        </p:nvPicPr>
        <p:blipFill>
          <a:blip r:embed="rId6"/>
          <a:srcRect t="5830" b="5609"/>
          <a:stretch>
            <a:fillRect/>
          </a:stretch>
        </p:blipFill>
        <p:spPr bwMode="auto">
          <a:xfrm>
            <a:off x="6357938" y="3100388"/>
            <a:ext cx="26638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16" descr="cvAL-H4n2rc.jpg"/>
          <p:cNvPicPr>
            <a:picLocks noChangeAspect="1"/>
          </p:cNvPicPr>
          <p:nvPr/>
        </p:nvPicPr>
        <p:blipFill>
          <a:blip r:embed="rId7"/>
          <a:srcRect t="19124" r="22227" b="17375"/>
          <a:stretch>
            <a:fillRect/>
          </a:stretch>
        </p:blipFill>
        <p:spPr bwMode="auto">
          <a:xfrm>
            <a:off x="2714625" y="1071563"/>
            <a:ext cx="34925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Творчество</a:t>
            </a:r>
          </a:p>
        </p:txBody>
      </p:sp>
      <p:pic>
        <p:nvPicPr>
          <p:cNvPr id="20483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7" descr="PqIDdjhkhn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0" y="1065213"/>
            <a:ext cx="2540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10" descr="7Q_NrjDUYp4.jpg"/>
          <p:cNvPicPr>
            <a:picLocks noChangeAspect="1"/>
          </p:cNvPicPr>
          <p:nvPr/>
        </p:nvPicPr>
        <p:blipFill>
          <a:blip r:embed="rId4"/>
          <a:srcRect l="427" t="7416" b="4887"/>
          <a:stretch>
            <a:fillRect/>
          </a:stretch>
        </p:blipFill>
        <p:spPr bwMode="auto">
          <a:xfrm>
            <a:off x="142875" y="2886075"/>
            <a:ext cx="52863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11" descr="RY03WgHQfjg.jpg"/>
          <p:cNvPicPr>
            <a:picLocks noChangeAspect="1"/>
          </p:cNvPicPr>
          <p:nvPr/>
        </p:nvPicPr>
        <p:blipFill>
          <a:blip r:embed="rId5"/>
          <a:srcRect l="18675" t="5338" r="31441"/>
          <a:stretch>
            <a:fillRect/>
          </a:stretch>
        </p:blipFill>
        <p:spPr bwMode="auto">
          <a:xfrm>
            <a:off x="5572125" y="1647825"/>
            <a:ext cx="16430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15" descr="oKHlc6IdRU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1065213"/>
            <a:ext cx="25527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14" descr="E-Ysh97emHo.jpg"/>
          <p:cNvPicPr>
            <a:picLocks noChangeAspect="1"/>
          </p:cNvPicPr>
          <p:nvPr/>
        </p:nvPicPr>
        <p:blipFill>
          <a:blip r:embed="rId7"/>
          <a:srcRect l="12056" r="11009"/>
          <a:stretch>
            <a:fillRect/>
          </a:stretch>
        </p:blipFill>
        <p:spPr bwMode="auto">
          <a:xfrm>
            <a:off x="7378700" y="1647825"/>
            <a:ext cx="16430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 descr="1.jpg"/>
          <p:cNvPicPr>
            <a:picLocks noChangeAspect="1"/>
          </p:cNvPicPr>
          <p:nvPr/>
        </p:nvPicPr>
        <p:blipFill>
          <a:blip r:embed="rId2"/>
          <a:srcRect l="59180" t="36494" r="3600" b="30989"/>
          <a:stretch>
            <a:fillRect/>
          </a:stretch>
        </p:blipFill>
        <p:spPr bwMode="auto">
          <a:xfrm>
            <a:off x="4114800" y="1428750"/>
            <a:ext cx="3786188" cy="2481263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075" name="AutoShape 2" descr="https://www.arcticsu.ru/wp-content/uploads/2015/12/foto2-200x300.jpg"/>
          <p:cNvSpPr>
            <a:spLocks noChangeAspect="1" noChangeArrowheads="1"/>
          </p:cNvSpPr>
          <p:nvPr/>
        </p:nvSpPr>
        <p:spPr bwMode="auto">
          <a:xfrm>
            <a:off x="63500" y="-103188"/>
            <a:ext cx="158115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3786188" y="4071938"/>
            <a:ext cx="514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17 </a:t>
            </a:r>
            <a:r>
              <a:rPr lang="ru-RU" b="1"/>
              <a:t>апреля 2017 года МАГУ одержал победу в конкурсе опорных вузов России</a:t>
            </a:r>
            <a:endParaRPr lang="ru-RU"/>
          </a:p>
        </p:txBody>
      </p:sp>
      <p:pic>
        <p:nvPicPr>
          <p:cNvPr id="3077" name="Рисунок 3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076325"/>
            <a:ext cx="2830513" cy="178593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78" name="Рисунок 14" descr="bc0s9YZcKo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838" y="2928938"/>
            <a:ext cx="2833687" cy="177165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МАГУ – опорный вуз России!</a:t>
            </a:r>
          </a:p>
        </p:txBody>
      </p:sp>
      <p:pic>
        <p:nvPicPr>
          <p:cNvPr id="3080" name="Рисунок 3" descr="магу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8" descr="ku3GMJbOsf4.jpg"/>
          <p:cNvPicPr>
            <a:picLocks noChangeAspect="1"/>
          </p:cNvPicPr>
          <p:nvPr/>
        </p:nvPicPr>
        <p:blipFill>
          <a:blip r:embed="rId2"/>
          <a:srcRect l="5952" t="5952" r="16656" b="10065"/>
          <a:stretch>
            <a:fillRect/>
          </a:stretch>
        </p:blipFill>
        <p:spPr bwMode="auto">
          <a:xfrm>
            <a:off x="142875" y="1071563"/>
            <a:ext cx="221138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9" descr="jzlpLpJArr8.jpg"/>
          <p:cNvPicPr>
            <a:picLocks noChangeAspect="1"/>
          </p:cNvPicPr>
          <p:nvPr/>
        </p:nvPicPr>
        <p:blipFill>
          <a:blip r:embed="rId3"/>
          <a:srcRect l="4922" r="8125"/>
          <a:stretch>
            <a:fillRect/>
          </a:stretch>
        </p:blipFill>
        <p:spPr bwMode="auto">
          <a:xfrm>
            <a:off x="5235575" y="1647825"/>
            <a:ext cx="37861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Театр</a:t>
            </a:r>
          </a:p>
        </p:txBody>
      </p:sp>
      <p:pic>
        <p:nvPicPr>
          <p:cNvPr id="21509" name="Рисунок 3" descr="магу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1"/>
          <p:cNvPicPr>
            <a:picLocks noChangeAspect="1"/>
          </p:cNvPicPr>
          <p:nvPr/>
        </p:nvPicPr>
        <p:blipFill>
          <a:blip r:embed="rId5"/>
          <a:srcRect l="9756" t="11958" r="4878"/>
          <a:stretch>
            <a:fillRect/>
          </a:stretch>
        </p:blipFill>
        <p:spPr bwMode="auto">
          <a:xfrm>
            <a:off x="2498725" y="3165475"/>
            <a:ext cx="2592388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10" descr="DUN-7AyW9u0.jpg"/>
          <p:cNvPicPr>
            <a:picLocks noChangeAspect="1"/>
          </p:cNvPicPr>
          <p:nvPr/>
        </p:nvPicPr>
        <p:blipFill>
          <a:blip r:embed="rId6"/>
          <a:srcRect l="26923" t="23717" r="31169" b="4947"/>
          <a:stretch>
            <a:fillRect/>
          </a:stretch>
        </p:blipFill>
        <p:spPr bwMode="auto">
          <a:xfrm>
            <a:off x="2500313" y="1071563"/>
            <a:ext cx="2592387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 descr="An9Fzt3XxW8.jpg"/>
          <p:cNvPicPr>
            <a:picLocks noChangeAspect="1"/>
          </p:cNvPicPr>
          <p:nvPr/>
        </p:nvPicPr>
        <p:blipFill>
          <a:blip r:embed="rId2">
            <a:lum bright="10000"/>
          </a:blip>
          <a:srcRect t="14876"/>
          <a:stretch>
            <a:fillRect/>
          </a:stretch>
        </p:blipFill>
        <p:spPr bwMode="auto">
          <a:xfrm>
            <a:off x="142875" y="1071563"/>
            <a:ext cx="31702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Интеллектуальные игры</a:t>
            </a:r>
          </a:p>
        </p:txBody>
      </p:sp>
      <p:pic>
        <p:nvPicPr>
          <p:cNvPr id="22532" name="Рисунок 3" descr="магу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7" descr="r99w52jqt-0.jpg"/>
          <p:cNvPicPr>
            <a:picLocks noChangeAspect="1"/>
          </p:cNvPicPr>
          <p:nvPr/>
        </p:nvPicPr>
        <p:blipFill>
          <a:blip r:embed="rId4"/>
          <a:srcRect l="2373" r="14571"/>
          <a:stretch>
            <a:fillRect/>
          </a:stretch>
        </p:blipFill>
        <p:spPr bwMode="auto">
          <a:xfrm>
            <a:off x="3486150" y="1071563"/>
            <a:ext cx="266382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8" descr="UPEV3abFwcA.jpg"/>
          <p:cNvPicPr>
            <a:picLocks noChangeAspect="1"/>
          </p:cNvPicPr>
          <p:nvPr/>
        </p:nvPicPr>
        <p:blipFill>
          <a:blip r:embed="rId5"/>
          <a:srcRect r="2904"/>
          <a:stretch>
            <a:fillRect/>
          </a:stretch>
        </p:blipFill>
        <p:spPr bwMode="auto">
          <a:xfrm>
            <a:off x="3486150" y="2841625"/>
            <a:ext cx="26638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9" descr="haO7ky5ZmY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1425" y="3319463"/>
            <a:ext cx="2700338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12" descr="LBY4hXUXNFM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1425" y="1647825"/>
            <a:ext cx="2700338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Социально-психологический эксперимент</a:t>
            </a:r>
          </a:p>
        </p:txBody>
      </p:sp>
      <p:pic>
        <p:nvPicPr>
          <p:cNvPr id="23555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5" descr="MAKkl4YQYTo.jpg"/>
          <p:cNvPicPr>
            <a:picLocks noChangeAspect="1"/>
          </p:cNvPicPr>
          <p:nvPr/>
        </p:nvPicPr>
        <p:blipFill>
          <a:blip r:embed="rId3"/>
          <a:srcRect b="15042"/>
          <a:stretch>
            <a:fillRect/>
          </a:stretch>
        </p:blipFill>
        <p:spPr bwMode="auto">
          <a:xfrm>
            <a:off x="2817813" y="1643063"/>
            <a:ext cx="22685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 descr="loTs4Fc1q8Y.jpg"/>
          <p:cNvPicPr>
            <a:picLocks noChangeAspect="1"/>
          </p:cNvPicPr>
          <p:nvPr/>
        </p:nvPicPr>
        <p:blipFill>
          <a:blip r:embed="rId4"/>
          <a:srcRect b="13043"/>
          <a:stretch>
            <a:fillRect/>
          </a:stretch>
        </p:blipFill>
        <p:spPr bwMode="auto">
          <a:xfrm>
            <a:off x="142875" y="1643063"/>
            <a:ext cx="25034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7" descr="idK1GQB9G9c.jpg"/>
          <p:cNvPicPr>
            <a:picLocks noChangeAspect="1"/>
          </p:cNvPicPr>
          <p:nvPr/>
        </p:nvPicPr>
        <p:blipFill>
          <a:blip r:embed="rId5"/>
          <a:srcRect t="8549" b="5956"/>
          <a:stretch>
            <a:fillRect/>
          </a:stretch>
        </p:blipFill>
        <p:spPr bwMode="auto">
          <a:xfrm>
            <a:off x="142875" y="3243263"/>
            <a:ext cx="25034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12" descr="mGAPq110EC8.jpg"/>
          <p:cNvPicPr>
            <a:picLocks noChangeAspect="1"/>
          </p:cNvPicPr>
          <p:nvPr/>
        </p:nvPicPr>
        <p:blipFill>
          <a:blip r:embed="rId6"/>
          <a:srcRect l="36510" t="27937" b="7251"/>
          <a:stretch>
            <a:fillRect/>
          </a:stretch>
        </p:blipFill>
        <p:spPr bwMode="auto">
          <a:xfrm>
            <a:off x="2817813" y="3127375"/>
            <a:ext cx="2268537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Рисунок 6" descr="CHXerjtMQ3M.jpg"/>
          <p:cNvPicPr>
            <a:picLocks noChangeAspect="1"/>
          </p:cNvPicPr>
          <p:nvPr/>
        </p:nvPicPr>
        <p:blipFill>
          <a:blip r:embed="rId7"/>
          <a:srcRect l="23425" t="5768" r="11678" b="16370"/>
          <a:stretch>
            <a:fillRect/>
          </a:stretch>
        </p:blipFill>
        <p:spPr bwMode="auto">
          <a:xfrm>
            <a:off x="5235575" y="1643063"/>
            <a:ext cx="378618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Спорт</a:t>
            </a:r>
          </a:p>
        </p:txBody>
      </p:sp>
      <p:pic>
        <p:nvPicPr>
          <p:cNvPr id="24579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7" descr="DHYAOCQBp7E.jpg"/>
          <p:cNvPicPr>
            <a:picLocks noChangeAspect="1"/>
          </p:cNvPicPr>
          <p:nvPr/>
        </p:nvPicPr>
        <p:blipFill>
          <a:blip r:embed="rId3">
            <a:lum bright="10000"/>
          </a:blip>
          <a:srcRect l="19241"/>
          <a:stretch>
            <a:fillRect/>
          </a:stretch>
        </p:blipFill>
        <p:spPr bwMode="auto">
          <a:xfrm>
            <a:off x="7223125" y="1649413"/>
            <a:ext cx="1798638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10" descr="rv6-TzmEDdM.jpg"/>
          <p:cNvPicPr>
            <a:picLocks noChangeAspect="1"/>
          </p:cNvPicPr>
          <p:nvPr/>
        </p:nvPicPr>
        <p:blipFill>
          <a:blip r:embed="rId4"/>
          <a:srcRect l="9058" t="18961" r="20752" b="4971"/>
          <a:stretch>
            <a:fillRect/>
          </a:stretch>
        </p:blipFill>
        <p:spPr bwMode="auto">
          <a:xfrm>
            <a:off x="142875" y="1071563"/>
            <a:ext cx="22145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11" descr="tgiTN77vZ50.jpg"/>
          <p:cNvPicPr>
            <a:picLocks noChangeAspect="1"/>
          </p:cNvPicPr>
          <p:nvPr/>
        </p:nvPicPr>
        <p:blipFill>
          <a:blip r:embed="rId5"/>
          <a:srcRect r="2434" b="4602"/>
          <a:stretch>
            <a:fillRect/>
          </a:stretch>
        </p:blipFill>
        <p:spPr bwMode="auto">
          <a:xfrm>
            <a:off x="2522538" y="2955925"/>
            <a:ext cx="2339975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18" descr="Hn_zoopMi8U.jpg"/>
          <p:cNvPicPr>
            <a:picLocks noChangeAspect="1"/>
          </p:cNvPicPr>
          <p:nvPr/>
        </p:nvPicPr>
        <p:blipFill>
          <a:blip r:embed="rId6"/>
          <a:srcRect l="5899" b="7567"/>
          <a:stretch>
            <a:fillRect/>
          </a:stretch>
        </p:blipFill>
        <p:spPr bwMode="auto">
          <a:xfrm>
            <a:off x="2522538" y="1071563"/>
            <a:ext cx="23399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19" descr="pUTomiqIdZg.jpg"/>
          <p:cNvPicPr>
            <a:picLocks noChangeAspect="1"/>
          </p:cNvPicPr>
          <p:nvPr/>
        </p:nvPicPr>
        <p:blipFill>
          <a:blip r:embed="rId7"/>
          <a:srcRect l="6250" t="2777" b="4166"/>
          <a:stretch>
            <a:fillRect/>
          </a:stretch>
        </p:blipFill>
        <p:spPr bwMode="auto">
          <a:xfrm>
            <a:off x="5027613" y="1647825"/>
            <a:ext cx="203041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7" descr="XDH3yH5Ooow.jpg"/>
          <p:cNvPicPr>
            <a:picLocks noChangeAspect="1"/>
          </p:cNvPicPr>
          <p:nvPr/>
        </p:nvPicPr>
        <p:blipFill>
          <a:blip r:embed="rId2"/>
          <a:srcRect l="16760" t="20149" r="5263" b="27351"/>
          <a:stretch>
            <a:fillRect/>
          </a:stretch>
        </p:blipFill>
        <p:spPr bwMode="auto">
          <a:xfrm>
            <a:off x="3328988" y="3482975"/>
            <a:ext cx="266382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Нестандартные виды спорта </a:t>
            </a:r>
            <a:b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и приключения</a:t>
            </a:r>
          </a:p>
        </p:txBody>
      </p:sp>
      <p:pic>
        <p:nvPicPr>
          <p:cNvPr id="25604" name="Рисунок 3" descr="магу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11" descr="jwR1H-M9x5g.jpg"/>
          <p:cNvPicPr>
            <a:picLocks noChangeAspect="1"/>
          </p:cNvPicPr>
          <p:nvPr/>
        </p:nvPicPr>
        <p:blipFill>
          <a:blip r:embed="rId4"/>
          <a:srcRect t="15094" b="6281"/>
          <a:stretch>
            <a:fillRect/>
          </a:stretch>
        </p:blipFill>
        <p:spPr bwMode="auto">
          <a:xfrm>
            <a:off x="6178550" y="1617663"/>
            <a:ext cx="284321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7" descr="N6jeBmkflys.jpg"/>
          <p:cNvPicPr>
            <a:picLocks noChangeAspect="1"/>
          </p:cNvPicPr>
          <p:nvPr/>
        </p:nvPicPr>
        <p:blipFill>
          <a:blip r:embed="rId5"/>
          <a:srcRect l="14912" t="7938" r="17831" b="781"/>
          <a:stretch>
            <a:fillRect/>
          </a:stretch>
        </p:blipFill>
        <p:spPr bwMode="auto">
          <a:xfrm>
            <a:off x="142875" y="1617663"/>
            <a:ext cx="3000375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9" descr="gkhgh0kNdyA.jpg"/>
          <p:cNvPicPr>
            <a:picLocks noChangeAspect="1"/>
          </p:cNvPicPr>
          <p:nvPr/>
        </p:nvPicPr>
        <p:blipFill>
          <a:blip r:embed="rId6"/>
          <a:srcRect b="21799"/>
          <a:stretch>
            <a:fillRect/>
          </a:stretch>
        </p:blipFill>
        <p:spPr bwMode="auto">
          <a:xfrm>
            <a:off x="6178550" y="3008313"/>
            <a:ext cx="2843213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8" descr="gQfshsXZJ18.jpg"/>
          <p:cNvPicPr>
            <a:picLocks noChangeAspect="1"/>
          </p:cNvPicPr>
          <p:nvPr/>
        </p:nvPicPr>
        <p:blipFill>
          <a:blip r:embed="rId7"/>
          <a:srcRect l="16090" b="23544"/>
          <a:stretch>
            <a:fillRect/>
          </a:stretch>
        </p:blipFill>
        <p:spPr bwMode="auto">
          <a:xfrm>
            <a:off x="3328988" y="1617663"/>
            <a:ext cx="26638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 err="1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Волонтерство</a:t>
            </a:r>
            <a:endParaRPr lang="ru-RU" sz="3200" b="1" dirty="0">
              <a:solidFill>
                <a:srgbClr val="3455B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6627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 descr="Изображение выглядит как человек, в позе, группа, внутренний&#10;&#10;Описание создано с высокой степенью достоверности"/>
          <p:cNvPicPr>
            <a:picLocks noChangeAspect="1" noChangeArrowheads="1"/>
          </p:cNvPicPr>
          <p:nvPr/>
        </p:nvPicPr>
        <p:blipFill>
          <a:blip r:embed="rId3"/>
          <a:srcRect t="9225" b="9499"/>
          <a:stretch>
            <a:fillRect/>
          </a:stretch>
        </p:blipFill>
        <p:spPr bwMode="auto">
          <a:xfrm>
            <a:off x="5003800" y="3071813"/>
            <a:ext cx="40179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6" descr="Изображение выглядит как человек, внутренний, группа, стена&#10;&#10;Описание создано с очень высокой степенью достоверности"/>
          <p:cNvPicPr>
            <a:picLocks noChangeAspect="1" noChangeArrowheads="1"/>
          </p:cNvPicPr>
          <p:nvPr/>
        </p:nvPicPr>
        <p:blipFill>
          <a:blip r:embed="rId4"/>
          <a:srcRect b="10435"/>
          <a:stretch>
            <a:fillRect/>
          </a:stretch>
        </p:blipFill>
        <p:spPr bwMode="auto">
          <a:xfrm>
            <a:off x="6956425" y="1649413"/>
            <a:ext cx="2065338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7" descr="Изображение выглядит как человек, внутренний, стена, сидит&#10;&#10;Описание создано с очень высокой степенью достоверности"/>
          <p:cNvPicPr>
            <a:picLocks noChangeAspect="1" noChangeArrowheads="1"/>
          </p:cNvPicPr>
          <p:nvPr/>
        </p:nvPicPr>
        <p:blipFill>
          <a:blip r:embed="rId5"/>
          <a:srcRect l="6406"/>
          <a:stretch>
            <a:fillRect/>
          </a:stretch>
        </p:blipFill>
        <p:spPr bwMode="auto">
          <a:xfrm>
            <a:off x="142875" y="928688"/>
            <a:ext cx="26638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11" descr="nrD1MtmaCyA.jpg"/>
          <p:cNvPicPr>
            <a:picLocks noChangeAspect="1"/>
          </p:cNvPicPr>
          <p:nvPr/>
        </p:nvPicPr>
        <p:blipFill>
          <a:blip r:embed="rId6"/>
          <a:srcRect l="7832" r="3691"/>
          <a:stretch>
            <a:fillRect/>
          </a:stretch>
        </p:blipFill>
        <p:spPr bwMode="auto">
          <a:xfrm>
            <a:off x="2970213" y="3071813"/>
            <a:ext cx="18875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12" descr="MHRB6cM5OlU.jpg"/>
          <p:cNvPicPr>
            <a:picLocks noChangeAspect="1"/>
          </p:cNvPicPr>
          <p:nvPr/>
        </p:nvPicPr>
        <p:blipFill>
          <a:blip r:embed="rId7"/>
          <a:srcRect l="4549"/>
          <a:stretch>
            <a:fillRect/>
          </a:stretch>
        </p:blipFill>
        <p:spPr bwMode="auto">
          <a:xfrm>
            <a:off x="2970213" y="928688"/>
            <a:ext cx="27828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Рисунок 17" descr="FSVJZLvT3Ug.jpg"/>
          <p:cNvPicPr>
            <a:picLocks noChangeAspect="1"/>
          </p:cNvPicPr>
          <p:nvPr/>
        </p:nvPicPr>
        <p:blipFill>
          <a:blip r:embed="rId8"/>
          <a:srcRect t="9721" r="6250"/>
          <a:stretch>
            <a:fillRect/>
          </a:stretch>
        </p:blipFill>
        <p:spPr bwMode="auto">
          <a:xfrm>
            <a:off x="142875" y="2747963"/>
            <a:ext cx="26638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Рисунок 20" descr="ymiSd7_fbZg.jpg"/>
          <p:cNvPicPr>
            <a:picLocks noChangeAspect="1"/>
          </p:cNvPicPr>
          <p:nvPr/>
        </p:nvPicPr>
        <p:blipFill>
          <a:blip r:embed="rId9"/>
          <a:srcRect l="32394" t="6944" r="24835"/>
          <a:stretch>
            <a:fillRect/>
          </a:stretch>
        </p:blipFill>
        <p:spPr bwMode="auto">
          <a:xfrm>
            <a:off x="5913438" y="1647825"/>
            <a:ext cx="88423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8" descr="HZ7KZJqcPZg.jpg"/>
          <p:cNvPicPr>
            <a:picLocks noChangeAspect="1"/>
          </p:cNvPicPr>
          <p:nvPr/>
        </p:nvPicPr>
        <p:blipFill>
          <a:blip r:embed="rId2"/>
          <a:srcRect t="4416" b="19128"/>
          <a:stretch>
            <a:fillRect/>
          </a:stretch>
        </p:blipFill>
        <p:spPr bwMode="auto">
          <a:xfrm>
            <a:off x="4572000" y="1643063"/>
            <a:ext cx="444976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7" descr="z1FMlBluht0.jpg"/>
          <p:cNvPicPr>
            <a:picLocks noChangeAspect="1"/>
          </p:cNvPicPr>
          <p:nvPr/>
        </p:nvPicPr>
        <p:blipFill>
          <a:blip r:embed="rId3"/>
          <a:srcRect t="9877"/>
          <a:stretch>
            <a:fillRect/>
          </a:stretch>
        </p:blipFill>
        <p:spPr bwMode="auto">
          <a:xfrm>
            <a:off x="142875" y="1071563"/>
            <a:ext cx="42846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Студенческий совет</a:t>
            </a:r>
          </a:p>
        </p:txBody>
      </p:sp>
      <p:pic>
        <p:nvPicPr>
          <p:cNvPr id="27653" name="Рисунок 3" descr="магу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9" descr="SSJRwzTwGD0.jpg"/>
          <p:cNvPicPr>
            <a:picLocks noChangeAspect="1"/>
          </p:cNvPicPr>
          <p:nvPr/>
        </p:nvPicPr>
        <p:blipFill>
          <a:blip r:embed="rId5"/>
          <a:srcRect t="15875" b="4749"/>
          <a:stretch>
            <a:fillRect/>
          </a:stretch>
        </p:blipFill>
        <p:spPr bwMode="auto">
          <a:xfrm>
            <a:off x="142875" y="2886075"/>
            <a:ext cx="42846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Содержимое 3" descr="3Al_N3_uTpg.jpg"/>
          <p:cNvPicPr>
            <a:picLocks noChangeAspect="1"/>
          </p:cNvPicPr>
          <p:nvPr/>
        </p:nvPicPr>
        <p:blipFill>
          <a:blip r:embed="rId2"/>
          <a:srcRect t="9953"/>
          <a:stretch>
            <a:fillRect/>
          </a:stretch>
        </p:blipFill>
        <p:spPr bwMode="auto">
          <a:xfrm>
            <a:off x="142875" y="1081088"/>
            <a:ext cx="314325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Кураторы</a:t>
            </a:r>
          </a:p>
        </p:txBody>
      </p:sp>
      <p:pic>
        <p:nvPicPr>
          <p:cNvPr id="28676" name="Рисунок 3" descr="магу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6" descr="IGhIbwFYUkE.jpg"/>
          <p:cNvPicPr>
            <a:picLocks noChangeAspect="1"/>
          </p:cNvPicPr>
          <p:nvPr/>
        </p:nvPicPr>
        <p:blipFill>
          <a:blip r:embed="rId4"/>
          <a:srcRect b="16609"/>
          <a:stretch>
            <a:fillRect/>
          </a:stretch>
        </p:blipFill>
        <p:spPr bwMode="auto">
          <a:xfrm>
            <a:off x="3435350" y="1081088"/>
            <a:ext cx="2376488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7" descr="HGuiQpMDbpo.jpg"/>
          <p:cNvPicPr>
            <a:picLocks noChangeAspect="1"/>
          </p:cNvPicPr>
          <p:nvPr/>
        </p:nvPicPr>
        <p:blipFill>
          <a:blip r:embed="rId5"/>
          <a:srcRect b="18256"/>
          <a:stretch>
            <a:fillRect/>
          </a:stretch>
        </p:blipFill>
        <p:spPr bwMode="auto">
          <a:xfrm>
            <a:off x="5962650" y="1649413"/>
            <a:ext cx="3059113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" descr="https://pp.userapi.com/c847124/v847124780/ddece/ZF5VYabcyeE.jpg"/>
          <p:cNvPicPr>
            <a:picLocks noChangeAspect="1" noChangeArrowheads="1"/>
          </p:cNvPicPr>
          <p:nvPr/>
        </p:nvPicPr>
        <p:blipFill>
          <a:blip r:embed="rId6"/>
          <a:srcRect t="20895" b="8469"/>
          <a:stretch>
            <a:fillRect/>
          </a:stretch>
        </p:blipFill>
        <p:spPr bwMode="auto">
          <a:xfrm>
            <a:off x="5962650" y="3179763"/>
            <a:ext cx="3059113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Рисунок 9" descr="M1j1qQ3UQh8.jpg"/>
          <p:cNvPicPr>
            <a:picLocks noChangeAspect="1"/>
          </p:cNvPicPr>
          <p:nvPr/>
        </p:nvPicPr>
        <p:blipFill>
          <a:blip r:embed="rId7"/>
          <a:srcRect b="20795"/>
          <a:stretch>
            <a:fillRect/>
          </a:stretch>
        </p:blipFill>
        <p:spPr bwMode="auto">
          <a:xfrm>
            <a:off x="3435350" y="2138363"/>
            <a:ext cx="2376488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0" y="3697288"/>
            <a:ext cx="91440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600" b="1" cap="all" dirty="0">
                <a:latin typeface="Arial" pitchFamily="34" charset="0"/>
                <a:ea typeface="+mj-ea"/>
                <a:cs typeface="Arial" pitchFamily="34" charset="0"/>
              </a:rPr>
              <a:t>www.arcticsu.ru</a:t>
            </a:r>
            <a:endParaRPr lang="ru-RU" sz="3600" b="1" cap="all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en-US" sz="3600" b="1" cap="all" dirty="0">
                <a:latin typeface="Arial" pitchFamily="34" charset="0"/>
                <a:ea typeface="+mj-ea"/>
                <a:cs typeface="Arial" pitchFamily="34" charset="0"/>
              </a:rPr>
              <a:t>vk.com/</a:t>
            </a:r>
            <a:r>
              <a:rPr lang="en-US" sz="3600" b="1" cap="all" dirty="0" err="1">
                <a:latin typeface="Arial" pitchFamily="34" charset="0"/>
                <a:ea typeface="+mj-ea"/>
                <a:cs typeface="Arial" pitchFamily="34" charset="0"/>
              </a:rPr>
              <a:t>maguapatity</a:t>
            </a:r>
            <a:endParaRPr lang="ru-RU" sz="3600" b="1" cap="all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699" name="Рисунок 3" descr="магу.png"/>
          <p:cNvPicPr>
            <a:picLocks noChangeAspect="1"/>
          </p:cNvPicPr>
          <p:nvPr/>
        </p:nvPicPr>
        <p:blipFill>
          <a:blip r:embed="rId2"/>
          <a:srcRect t="19368"/>
          <a:stretch>
            <a:fillRect/>
          </a:stretch>
        </p:blipFill>
        <p:spPr bwMode="auto">
          <a:xfrm>
            <a:off x="1071563" y="357188"/>
            <a:ext cx="67151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Группа 33"/>
          <p:cNvGrpSpPr>
            <a:grpSpLocks/>
          </p:cNvGrpSpPr>
          <p:nvPr/>
        </p:nvGrpSpPr>
        <p:grpSpPr bwMode="auto">
          <a:xfrm>
            <a:off x="857250" y="2071688"/>
            <a:ext cx="2949575" cy="2928937"/>
            <a:chOff x="785786" y="2003419"/>
            <a:chExt cx="2949575" cy="2928958"/>
          </a:xfrm>
        </p:grpSpPr>
        <p:grpSp>
          <p:nvGrpSpPr>
            <p:cNvPr id="4124" name="Группа 35"/>
            <p:cNvGrpSpPr>
              <a:grpSpLocks/>
            </p:cNvGrpSpPr>
            <p:nvPr/>
          </p:nvGrpSpPr>
          <p:grpSpPr bwMode="auto">
            <a:xfrm>
              <a:off x="785786" y="2003419"/>
              <a:ext cx="2949575" cy="2928958"/>
              <a:chOff x="285720" y="2836008"/>
              <a:chExt cx="3011305" cy="3987010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357032" y="2836008"/>
                <a:ext cx="2939993" cy="3920020"/>
              </a:xfrm>
              <a:prstGeom prst="ellipse">
                <a:avLst/>
              </a:prstGeom>
              <a:solidFill>
                <a:srgbClr val="3455B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85720" y="2902998"/>
                <a:ext cx="2939993" cy="39200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</p:grpSp>
        <p:pic>
          <p:nvPicPr>
            <p:cNvPr id="4125" name="Рисунок 15" descr="tttttt.png"/>
            <p:cNvPicPr>
              <a:picLocks noChangeAspect="1"/>
            </p:cNvPicPr>
            <p:nvPr/>
          </p:nvPicPr>
          <p:blipFill>
            <a:blip r:embed="rId2"/>
            <a:srcRect l="5132" t="68610" r="62508" b="13908"/>
            <a:stretch>
              <a:fillRect/>
            </a:stretch>
          </p:blipFill>
          <p:spPr bwMode="auto">
            <a:xfrm>
              <a:off x="1230303" y="3717931"/>
              <a:ext cx="1984375" cy="804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6" name="TextBox 4"/>
            <p:cNvSpPr txBox="1">
              <a:spLocks noChangeArrowheads="1"/>
            </p:cNvSpPr>
            <p:nvPr/>
          </p:nvSpPr>
          <p:spPr bwMode="auto">
            <a:xfrm>
              <a:off x="785786" y="2887668"/>
              <a:ext cx="28575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/>
                <a:t>Междисциплинарная научно-образовательная площадка</a:t>
              </a:r>
              <a:endParaRPr lang="ru-RU" sz="1600"/>
            </a:p>
          </p:txBody>
        </p:sp>
      </p:grpSp>
      <p:grpSp>
        <p:nvGrpSpPr>
          <p:cNvPr id="4099" name="Группа 33"/>
          <p:cNvGrpSpPr>
            <a:grpSpLocks/>
          </p:cNvGrpSpPr>
          <p:nvPr/>
        </p:nvGrpSpPr>
        <p:grpSpPr bwMode="auto">
          <a:xfrm>
            <a:off x="3143250" y="1000125"/>
            <a:ext cx="2590800" cy="2581275"/>
            <a:chOff x="3143239" y="928655"/>
            <a:chExt cx="2992849" cy="3079711"/>
          </a:xfrm>
        </p:grpSpPr>
        <p:sp>
          <p:nvSpPr>
            <p:cNvPr id="19" name="Овал 18"/>
            <p:cNvSpPr/>
            <p:nvPr/>
          </p:nvSpPr>
          <p:spPr>
            <a:xfrm>
              <a:off x="3143239" y="1000629"/>
              <a:ext cx="2910326" cy="3007737"/>
            </a:xfrm>
            <a:prstGeom prst="ellipse">
              <a:avLst/>
            </a:prstGeom>
            <a:solidFill>
              <a:srgbClr val="3455B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3225763" y="928655"/>
              <a:ext cx="2910325" cy="30077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4122" name="Рисунок 15" descr="tttttt.png"/>
            <p:cNvPicPr>
              <a:picLocks noChangeAspect="1"/>
            </p:cNvPicPr>
            <p:nvPr/>
          </p:nvPicPr>
          <p:blipFill>
            <a:blip r:embed="rId2"/>
            <a:srcRect l="41982" t="17484" r="44897" b="67365"/>
            <a:stretch>
              <a:fillRect/>
            </a:stretch>
          </p:blipFill>
          <p:spPr bwMode="auto">
            <a:xfrm>
              <a:off x="4298295" y="1099167"/>
              <a:ext cx="785415" cy="907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3" name="TextBox 4"/>
            <p:cNvSpPr txBox="1">
              <a:spLocks noChangeArrowheads="1"/>
            </p:cNvSpPr>
            <p:nvPr/>
          </p:nvSpPr>
          <p:spPr bwMode="auto">
            <a:xfrm>
              <a:off x="3225744" y="2036974"/>
              <a:ext cx="2783226" cy="141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/>
                <a:t>Более 40 учебных </a:t>
              </a:r>
              <a:br>
                <a:rPr lang="ru-RU" sz="1600" b="1"/>
              </a:br>
              <a:r>
                <a:rPr lang="ru-RU" sz="1600" b="1"/>
                <a:t>и научно-исследовательских лабораторий</a:t>
              </a:r>
              <a:endParaRPr lang="ru-RU" sz="1600"/>
            </a:p>
          </p:txBody>
        </p:sp>
      </p:grpSp>
      <p:grpSp>
        <p:nvGrpSpPr>
          <p:cNvPr id="4100" name="Группа 30"/>
          <p:cNvGrpSpPr>
            <a:grpSpLocks/>
          </p:cNvGrpSpPr>
          <p:nvPr/>
        </p:nvGrpSpPr>
        <p:grpSpPr bwMode="auto">
          <a:xfrm>
            <a:off x="4429125" y="2857500"/>
            <a:ext cx="2232025" cy="2212975"/>
            <a:chOff x="4286248" y="2643188"/>
            <a:chExt cx="2231437" cy="2213579"/>
          </a:xfrm>
        </p:grpSpPr>
        <p:grpSp>
          <p:nvGrpSpPr>
            <p:cNvPr id="4115" name="Группа 29"/>
            <p:cNvGrpSpPr>
              <a:grpSpLocks/>
            </p:cNvGrpSpPr>
            <p:nvPr/>
          </p:nvGrpSpPr>
          <p:grpSpPr bwMode="auto">
            <a:xfrm>
              <a:off x="4286248" y="2643188"/>
              <a:ext cx="2231437" cy="2213579"/>
              <a:chOff x="3786189" y="2893219"/>
              <a:chExt cx="2231437" cy="2213579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3857608" y="2947209"/>
                <a:ext cx="2160018" cy="2159589"/>
              </a:xfrm>
              <a:prstGeom prst="ellipse">
                <a:avLst/>
              </a:prstGeom>
              <a:solidFill>
                <a:srgbClr val="3455B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3786189" y="2893219"/>
                <a:ext cx="2160019" cy="215958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</p:grpSp>
        <p:pic>
          <p:nvPicPr>
            <p:cNvPr id="4116" name="Рисунок 15" descr="tttttt.png"/>
            <p:cNvPicPr>
              <a:picLocks noChangeAspect="1"/>
            </p:cNvPicPr>
            <p:nvPr/>
          </p:nvPicPr>
          <p:blipFill>
            <a:blip r:embed="rId2"/>
            <a:srcRect l="48863" t="65112" r="38017" b="17404"/>
            <a:stretch>
              <a:fillRect/>
            </a:stretch>
          </p:blipFill>
          <p:spPr bwMode="auto">
            <a:xfrm>
              <a:off x="5072066" y="3000378"/>
              <a:ext cx="804619" cy="804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7" name="TextBox 4"/>
            <p:cNvSpPr txBox="1">
              <a:spLocks noChangeArrowheads="1"/>
            </p:cNvSpPr>
            <p:nvPr/>
          </p:nvSpPr>
          <p:spPr bwMode="auto">
            <a:xfrm>
              <a:off x="4286248" y="3714758"/>
              <a:ext cx="214312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/>
                <a:t>25 лет на рынке образовательных услуг</a:t>
              </a:r>
              <a:endParaRPr lang="ru-RU" sz="1600"/>
            </a:p>
          </p:txBody>
        </p:sp>
      </p:grpSp>
      <p:grpSp>
        <p:nvGrpSpPr>
          <p:cNvPr id="4101" name="Группа 34"/>
          <p:cNvGrpSpPr>
            <a:grpSpLocks/>
          </p:cNvGrpSpPr>
          <p:nvPr/>
        </p:nvGrpSpPr>
        <p:grpSpPr bwMode="auto">
          <a:xfrm>
            <a:off x="6000750" y="1500188"/>
            <a:ext cx="2960688" cy="2974975"/>
            <a:chOff x="6000750" y="1357312"/>
            <a:chExt cx="2960961" cy="2974737"/>
          </a:xfrm>
        </p:grpSpPr>
        <p:grpSp>
          <p:nvGrpSpPr>
            <p:cNvPr id="4110" name="Группа 28"/>
            <p:cNvGrpSpPr>
              <a:grpSpLocks/>
            </p:cNvGrpSpPr>
            <p:nvPr/>
          </p:nvGrpSpPr>
          <p:grpSpPr bwMode="auto">
            <a:xfrm>
              <a:off x="6000750" y="1357312"/>
              <a:ext cx="2960961" cy="2974737"/>
              <a:chOff x="5857877" y="1393030"/>
              <a:chExt cx="2555830" cy="2644142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5857877" y="1393030"/>
                <a:ext cx="2485938" cy="2591936"/>
              </a:xfrm>
              <a:prstGeom prst="ellipse">
                <a:avLst/>
              </a:prstGeom>
              <a:solidFill>
                <a:srgbClr val="3455B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5927769" y="1445235"/>
                <a:ext cx="2485938" cy="259193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</p:grpSp>
        <p:sp>
          <p:nvSpPr>
            <p:cNvPr id="4111" name="TextBox 4"/>
            <p:cNvSpPr txBox="1">
              <a:spLocks noChangeArrowheads="1"/>
            </p:cNvSpPr>
            <p:nvPr/>
          </p:nvSpPr>
          <p:spPr bwMode="auto">
            <a:xfrm>
              <a:off x="6353175" y="2535238"/>
              <a:ext cx="2508250" cy="140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/>
                <a:t>24 программы высшего образования</a:t>
              </a:r>
            </a:p>
            <a:p>
              <a:pPr algn="ctr">
                <a:spcBef>
                  <a:spcPts val="600"/>
                </a:spcBef>
              </a:pPr>
              <a:r>
                <a:rPr lang="ru-RU" sz="1600" b="1"/>
                <a:t>16 программ дополнительного образования</a:t>
              </a:r>
              <a:endParaRPr lang="ru-RU" sz="1600"/>
            </a:p>
          </p:txBody>
        </p:sp>
        <p:pic>
          <p:nvPicPr>
            <p:cNvPr id="4112" name="Рисунок 15" descr="tttttt.png"/>
            <p:cNvPicPr>
              <a:picLocks noChangeAspect="1"/>
            </p:cNvPicPr>
            <p:nvPr/>
          </p:nvPicPr>
          <p:blipFill>
            <a:blip r:embed="rId2"/>
            <a:srcRect l="73483" t="32446" r="7405" b="47708"/>
            <a:stretch>
              <a:fillRect/>
            </a:stretch>
          </p:blipFill>
          <p:spPr bwMode="auto">
            <a:xfrm>
              <a:off x="7000875" y="1571625"/>
              <a:ext cx="1209675" cy="94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02" name="Группа 37"/>
          <p:cNvGrpSpPr>
            <a:grpSpLocks/>
          </p:cNvGrpSpPr>
          <p:nvPr/>
        </p:nvGrpSpPr>
        <p:grpSpPr bwMode="auto">
          <a:xfrm>
            <a:off x="312738" y="1055688"/>
            <a:ext cx="2044700" cy="1873250"/>
            <a:chOff x="414321" y="1000114"/>
            <a:chExt cx="2044687" cy="1873250"/>
          </a:xfrm>
        </p:grpSpPr>
        <p:grpSp>
          <p:nvGrpSpPr>
            <p:cNvPr id="4105" name="Группа 36"/>
            <p:cNvGrpSpPr>
              <a:grpSpLocks/>
            </p:cNvGrpSpPr>
            <p:nvPr/>
          </p:nvGrpSpPr>
          <p:grpSpPr bwMode="auto">
            <a:xfrm>
              <a:off x="414321" y="1000114"/>
              <a:ext cx="1943101" cy="1873250"/>
              <a:chOff x="428596" y="1071552"/>
              <a:chExt cx="1943101" cy="1873250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428596" y="1071552"/>
                <a:ext cx="1871650" cy="1873250"/>
              </a:xfrm>
              <a:prstGeom prst="ellipse">
                <a:avLst/>
              </a:prstGeom>
              <a:solidFill>
                <a:srgbClr val="3455B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500033" y="1071552"/>
                <a:ext cx="1871651" cy="187166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ru-RU"/>
              </a:p>
            </p:txBody>
          </p:sp>
        </p:grpSp>
        <p:pic>
          <p:nvPicPr>
            <p:cNvPr id="4106" name="Рисунок 16" descr="tttttt.png"/>
            <p:cNvPicPr>
              <a:picLocks noChangeAspect="1"/>
            </p:cNvPicPr>
            <p:nvPr/>
          </p:nvPicPr>
          <p:blipFill>
            <a:blip r:embed="rId3"/>
            <a:srcRect l="22121" t="19893" r="30478" b="40318"/>
            <a:stretch>
              <a:fillRect/>
            </a:stretch>
          </p:blipFill>
          <p:spPr bwMode="auto">
            <a:xfrm>
              <a:off x="857224" y="1285866"/>
              <a:ext cx="1082675" cy="72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7" name="TextBox 4"/>
            <p:cNvSpPr txBox="1">
              <a:spLocks noChangeArrowheads="1"/>
            </p:cNvSpPr>
            <p:nvPr/>
          </p:nvSpPr>
          <p:spPr bwMode="auto">
            <a:xfrm>
              <a:off x="500034" y="2000246"/>
              <a:ext cx="1958974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/>
                <a:t>4 выпускающие кафедры</a:t>
              </a:r>
              <a:endParaRPr lang="ru-RU" sz="1600"/>
            </a:p>
          </p:txBody>
        </p:sp>
      </p:grpSp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71438" y="357188"/>
            <a:ext cx="69294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Филиал МАГУ в г. Апатиты - это</a:t>
            </a:r>
          </a:p>
        </p:txBody>
      </p:sp>
      <p:pic>
        <p:nvPicPr>
          <p:cNvPr id="4104" name="Рисунок 3" descr="магу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МАГУ – это люди!</a:t>
            </a:r>
          </a:p>
        </p:txBody>
      </p:sp>
      <p:pic>
        <p:nvPicPr>
          <p:cNvPr id="5123" name="Рисунок 34" descr="Дизайн без названия(2).jpg"/>
          <p:cNvPicPr>
            <a:picLocks noChangeAspect="1"/>
          </p:cNvPicPr>
          <p:nvPr/>
        </p:nvPicPr>
        <p:blipFill>
          <a:blip r:embed="rId2"/>
          <a:srcRect l="20302" t="51686" r="20557"/>
          <a:stretch>
            <a:fillRect/>
          </a:stretch>
        </p:blipFill>
        <p:spPr bwMode="auto">
          <a:xfrm>
            <a:off x="3179763" y="1000125"/>
            <a:ext cx="4633912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34" descr="Дизайн без названия(2).jpg"/>
          <p:cNvPicPr>
            <a:picLocks noChangeAspect="1"/>
          </p:cNvPicPr>
          <p:nvPr/>
        </p:nvPicPr>
        <p:blipFill>
          <a:blip r:embed="rId2"/>
          <a:srcRect t="51686" r="80580" b="26639"/>
          <a:stretch>
            <a:fillRect/>
          </a:stretch>
        </p:blipFill>
        <p:spPr bwMode="auto">
          <a:xfrm>
            <a:off x="128588" y="1436688"/>
            <a:ext cx="30511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34" descr="Дизайн без названия(2).jpg"/>
          <p:cNvPicPr>
            <a:picLocks noChangeAspect="1"/>
          </p:cNvPicPr>
          <p:nvPr/>
        </p:nvPicPr>
        <p:blipFill>
          <a:blip r:embed="rId3"/>
          <a:srcRect r="61160" b="51648"/>
          <a:stretch>
            <a:fillRect/>
          </a:stretch>
        </p:blipFill>
        <p:spPr bwMode="auto">
          <a:xfrm>
            <a:off x="2303463" y="3211513"/>
            <a:ext cx="2286000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34" descr="Дизайн без названия(2).jpg"/>
          <p:cNvPicPr>
            <a:picLocks noChangeAspect="1"/>
          </p:cNvPicPr>
          <p:nvPr/>
        </p:nvPicPr>
        <p:blipFill>
          <a:blip r:embed="rId4"/>
          <a:srcRect l="60907" b="51648"/>
          <a:stretch>
            <a:fillRect/>
          </a:stretch>
        </p:blipFill>
        <p:spPr bwMode="auto">
          <a:xfrm>
            <a:off x="26988" y="3211513"/>
            <a:ext cx="2270125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Рисунок 34" descr="Дизайн без названия(2).jpg"/>
          <p:cNvPicPr>
            <a:picLocks noChangeAspect="1"/>
          </p:cNvPicPr>
          <p:nvPr/>
        </p:nvPicPr>
        <p:blipFill>
          <a:blip r:embed="rId2"/>
          <a:srcRect l="40604" t="26677" r="40858" b="51648"/>
          <a:stretch>
            <a:fillRect/>
          </a:stretch>
        </p:blipFill>
        <p:spPr bwMode="auto">
          <a:xfrm>
            <a:off x="4592638" y="3211513"/>
            <a:ext cx="2286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Рисунок 3" descr="магу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Рисунок 34" descr="Дизайн без названия(2).jpg"/>
          <p:cNvPicPr>
            <a:picLocks noChangeAspect="1"/>
          </p:cNvPicPr>
          <p:nvPr/>
        </p:nvPicPr>
        <p:blipFill>
          <a:blip r:embed="rId2"/>
          <a:srcRect l="81209" t="51686" r="1207" b="26639"/>
          <a:stretch>
            <a:fillRect/>
          </a:stretch>
        </p:blipFill>
        <p:spPr bwMode="auto">
          <a:xfrm>
            <a:off x="6884988" y="3224213"/>
            <a:ext cx="2251075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/>
          <p:cNvSpPr txBox="1">
            <a:spLocks/>
          </p:cNvSpPr>
          <p:nvPr/>
        </p:nvSpPr>
        <p:spPr bwMode="auto">
          <a:xfrm>
            <a:off x="285750" y="285750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План приема-2020</a:t>
            </a:r>
          </a:p>
        </p:txBody>
      </p:sp>
      <p:pic>
        <p:nvPicPr>
          <p:cNvPr id="6147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Схема 26"/>
          <p:cNvGraphicFramePr/>
          <p:nvPr/>
        </p:nvGraphicFramePr>
        <p:xfrm>
          <a:off x="214282" y="1071552"/>
          <a:ext cx="8715436" cy="35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285750" y="357188"/>
            <a:ext cx="6143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Горное дело – 10 мест</a:t>
            </a:r>
          </a:p>
        </p:txBody>
      </p:sp>
      <p:sp>
        <p:nvSpPr>
          <p:cNvPr id="7171" name="AutoShape 2" descr="https://www.arcticsu.ru/wp-content/uploads/2015/12/foto2-200x300.jpg"/>
          <p:cNvSpPr>
            <a:spLocks noChangeAspect="1" noChangeArrowheads="1"/>
          </p:cNvSpPr>
          <p:nvPr/>
        </p:nvSpPr>
        <p:spPr bwMode="auto">
          <a:xfrm>
            <a:off x="63500" y="-103188"/>
            <a:ext cx="158115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Прямоугольник 9"/>
          <p:cNvSpPr>
            <a:spLocks noChangeArrowheads="1"/>
          </p:cNvSpPr>
          <p:nvPr/>
        </p:nvSpPr>
        <p:spPr bwMode="auto">
          <a:xfrm>
            <a:off x="285750" y="987425"/>
            <a:ext cx="6072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b="1"/>
              <a:t>ЕГЭ: русский язык, математика, физика</a:t>
            </a:r>
            <a:endParaRPr lang="ru-RU"/>
          </a:p>
        </p:txBody>
      </p:sp>
      <p:pic>
        <p:nvPicPr>
          <p:cNvPr id="7173" name="Рисунок 3" descr="магу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Рисунок 18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88"/>
            <a:ext cx="378618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19" descr="5dee0beb36b7b0d1c082bb80d6a9ed7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3143250"/>
            <a:ext cx="52863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Рисунок 20" descr="industry_challeng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1500188"/>
            <a:ext cx="28575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Рисунок 21" descr="a0f67e044acb8fe4dc317d60188aec1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63" y="1500188"/>
            <a:ext cx="2357437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3786188" y="1500188"/>
            <a:ext cx="71437" cy="364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285750" y="357188"/>
            <a:ext cx="69294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Физ. процессы горного или нефтегазового производства – 10 мест</a:t>
            </a:r>
          </a:p>
        </p:txBody>
      </p:sp>
      <p:pic>
        <p:nvPicPr>
          <p:cNvPr id="8195" name="Рисунок 43" descr="Дизайн без названия(3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63700"/>
            <a:ext cx="91440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AutoShape 2" descr="https://www.arcticsu.ru/wp-content/uploads/2015/12/foto2-200x300.jpg"/>
          <p:cNvSpPr>
            <a:spLocks noChangeAspect="1" noChangeArrowheads="1"/>
          </p:cNvSpPr>
          <p:nvPr/>
        </p:nvSpPr>
        <p:spPr bwMode="auto">
          <a:xfrm>
            <a:off x="63500" y="-103188"/>
            <a:ext cx="158115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7" name="Прямоугольник 9"/>
          <p:cNvSpPr>
            <a:spLocks noChangeArrowheads="1"/>
          </p:cNvSpPr>
          <p:nvPr/>
        </p:nvSpPr>
        <p:spPr bwMode="auto">
          <a:xfrm>
            <a:off x="285750" y="1143000"/>
            <a:ext cx="6072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b="1"/>
              <a:t>ЕГЭ: русский язык, математика, физика</a:t>
            </a:r>
            <a:endParaRPr lang="ru-RU"/>
          </a:p>
        </p:txBody>
      </p:sp>
      <p:pic>
        <p:nvPicPr>
          <p:cNvPr id="8198" name="Рисунок 3" descr="магу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285750" y="357188"/>
            <a:ext cx="69294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Геология – 10 мест</a:t>
            </a:r>
          </a:p>
        </p:txBody>
      </p:sp>
      <p:pic>
        <p:nvPicPr>
          <p:cNvPr id="9219" name="Рисунок 43" descr="Дизайн без названия(3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63700"/>
            <a:ext cx="91440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AutoShape 2" descr="https://www.arcticsu.ru/wp-content/uploads/2015/12/foto2-200x300.jpg"/>
          <p:cNvSpPr>
            <a:spLocks noChangeAspect="1" noChangeArrowheads="1"/>
          </p:cNvSpPr>
          <p:nvPr/>
        </p:nvSpPr>
        <p:spPr bwMode="auto">
          <a:xfrm>
            <a:off x="63500" y="-103188"/>
            <a:ext cx="158115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1" name="Прямоугольник 9"/>
          <p:cNvSpPr>
            <a:spLocks noChangeArrowheads="1"/>
          </p:cNvSpPr>
          <p:nvPr/>
        </p:nvSpPr>
        <p:spPr bwMode="auto">
          <a:xfrm>
            <a:off x="285750" y="1058863"/>
            <a:ext cx="607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b="1"/>
              <a:t>ЕГЭ: русский язык, математика, физика</a:t>
            </a:r>
            <a:endParaRPr lang="ru-RU"/>
          </a:p>
        </p:txBody>
      </p:sp>
      <p:pic>
        <p:nvPicPr>
          <p:cNvPr id="9222" name="Рисунок 3" descr="магу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250825" y="642938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Ядерная энергетика и теплофизика – 12 мест</a:t>
            </a:r>
          </a:p>
          <a:p>
            <a:pPr>
              <a:defRPr/>
            </a:pPr>
            <a:r>
              <a:rPr lang="ru-RU" sz="2200" b="1" dirty="0">
                <a:solidFill>
                  <a:srgbClr val="3455B2"/>
                </a:solidFill>
                <a:latin typeface="Arial" pitchFamily="34" charset="0"/>
                <a:ea typeface="+mj-ea"/>
                <a:cs typeface="Arial" pitchFamily="34" charset="0"/>
              </a:rPr>
              <a:t>Электроэнергетика и электротехника – 15 мест</a:t>
            </a:r>
          </a:p>
        </p:txBody>
      </p:sp>
      <p:pic>
        <p:nvPicPr>
          <p:cNvPr id="10243" name="Рисунок 43" descr="Дизайн без названия(3).jpg"/>
          <p:cNvPicPr>
            <a:picLocks noChangeAspect="1"/>
          </p:cNvPicPr>
          <p:nvPr/>
        </p:nvPicPr>
        <p:blipFill>
          <a:blip r:embed="rId2"/>
          <a:srcRect l="10835" r="7323"/>
          <a:stretch>
            <a:fillRect/>
          </a:stretch>
        </p:blipFill>
        <p:spPr bwMode="auto">
          <a:xfrm>
            <a:off x="0" y="2214563"/>
            <a:ext cx="91440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Прямоугольник 9"/>
          <p:cNvSpPr>
            <a:spLocks noChangeArrowheads="1"/>
          </p:cNvSpPr>
          <p:nvPr/>
        </p:nvSpPr>
        <p:spPr bwMode="auto">
          <a:xfrm>
            <a:off x="285750" y="1558925"/>
            <a:ext cx="6072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b="1"/>
              <a:t>ЕГЭ: русский язык, математика, физика</a:t>
            </a:r>
            <a:endParaRPr lang="ru-RU"/>
          </a:p>
        </p:txBody>
      </p:sp>
      <p:pic>
        <p:nvPicPr>
          <p:cNvPr id="10245" name="Рисунок 3" descr="магу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14313"/>
            <a:ext cx="18208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3664</TotalTime>
  <Words>377</Words>
  <Application>Microsoft Office PowerPoint</Application>
  <PresentationFormat>Экран (16:9)</PresentationFormat>
  <Paragraphs>94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Контакты приемной комиссии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zstudent</dc:creator>
  <cp:lastModifiedBy>Симонова</cp:lastModifiedBy>
  <cp:revision>344</cp:revision>
  <dcterms:created xsi:type="dcterms:W3CDTF">2017-10-16T15:00:25Z</dcterms:created>
  <dcterms:modified xsi:type="dcterms:W3CDTF">2020-02-05T07:19:11Z</dcterms:modified>
</cp:coreProperties>
</file>